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40"/>
  </p:handoutMasterIdLst>
  <p:sldIdLst>
    <p:sldId id="314" r:id="rId2"/>
    <p:sldId id="256" r:id="rId3"/>
    <p:sldId id="260" r:id="rId4"/>
    <p:sldId id="261" r:id="rId5"/>
    <p:sldId id="322" r:id="rId6"/>
    <p:sldId id="315" r:id="rId7"/>
    <p:sldId id="309" r:id="rId8"/>
    <p:sldId id="332" r:id="rId9"/>
    <p:sldId id="289" r:id="rId10"/>
    <p:sldId id="319" r:id="rId11"/>
    <p:sldId id="333" r:id="rId12"/>
    <p:sldId id="317" r:id="rId13"/>
    <p:sldId id="318" r:id="rId14"/>
    <p:sldId id="335" r:id="rId15"/>
    <p:sldId id="320" r:id="rId16"/>
    <p:sldId id="307" r:id="rId17"/>
    <p:sldId id="316" r:id="rId18"/>
    <p:sldId id="312" r:id="rId19"/>
    <p:sldId id="313" r:id="rId20"/>
    <p:sldId id="310" r:id="rId21"/>
    <p:sldId id="295" r:id="rId22"/>
    <p:sldId id="273" r:id="rId23"/>
    <p:sldId id="300" r:id="rId24"/>
    <p:sldId id="311" r:id="rId25"/>
    <p:sldId id="321" r:id="rId26"/>
    <p:sldId id="323" r:id="rId27"/>
    <p:sldId id="324" r:id="rId28"/>
    <p:sldId id="325" r:id="rId29"/>
    <p:sldId id="326" r:id="rId30"/>
    <p:sldId id="327" r:id="rId31"/>
    <p:sldId id="328" r:id="rId32"/>
    <p:sldId id="329" r:id="rId33"/>
    <p:sldId id="330" r:id="rId34"/>
    <p:sldId id="331" r:id="rId35"/>
    <p:sldId id="264" r:id="rId36"/>
    <p:sldId id="334" r:id="rId37"/>
    <p:sldId id="272" r:id="rId38"/>
    <p:sldId id="276"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FF9900"/>
    <a:srgbClr val="FF0066"/>
    <a:srgbClr val="FF0000"/>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7" autoAdjust="0"/>
    <p:restoredTop sz="94679" autoAdjust="0"/>
  </p:normalViewPr>
  <p:slideViewPr>
    <p:cSldViewPr>
      <p:cViewPr varScale="1">
        <p:scale>
          <a:sx n="57" d="100"/>
          <a:sy n="57" d="100"/>
        </p:scale>
        <p:origin x="37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798BDD1B-1320-48F4-927E-322B74583D8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89091" name="Rectangle 3">
            <a:extLst>
              <a:ext uri="{FF2B5EF4-FFF2-40B4-BE49-F238E27FC236}">
                <a16:creationId xmlns:a16="http://schemas.microsoft.com/office/drawing/2014/main" id="{0001FCDE-C40F-44CE-AB18-823A15F13E85}"/>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89092" name="Rectangle 4">
            <a:extLst>
              <a:ext uri="{FF2B5EF4-FFF2-40B4-BE49-F238E27FC236}">
                <a16:creationId xmlns:a16="http://schemas.microsoft.com/office/drawing/2014/main" id="{F1B3C3B7-91FB-4635-B23F-D37FCC4E68BA}"/>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89093" name="Rectangle 5">
            <a:extLst>
              <a:ext uri="{FF2B5EF4-FFF2-40B4-BE49-F238E27FC236}">
                <a16:creationId xmlns:a16="http://schemas.microsoft.com/office/drawing/2014/main" id="{91D35D80-AF29-4E34-942D-76BFCE73F2B3}"/>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5C5D89A-1503-4EA6-BF8C-3E90244B2E0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7BF6419-9FD9-4B50-9C2A-78B67E5506E8}"/>
              </a:ext>
            </a:extLst>
          </p:cNvPr>
          <p:cNvGrpSpPr>
            <a:grpSpLocks/>
          </p:cNvGrpSpPr>
          <p:nvPr/>
        </p:nvGrpSpPr>
        <p:grpSpPr bwMode="auto">
          <a:xfrm>
            <a:off x="0" y="0"/>
            <a:ext cx="8478838" cy="6173788"/>
            <a:chOff x="0" y="0"/>
            <a:chExt cx="5341" cy="3889"/>
          </a:xfrm>
        </p:grpSpPr>
        <p:sp>
          <p:nvSpPr>
            <p:cNvPr id="5" name="Freeform 3">
              <a:extLst>
                <a:ext uri="{FF2B5EF4-FFF2-40B4-BE49-F238E27FC236}">
                  <a16:creationId xmlns:a16="http://schemas.microsoft.com/office/drawing/2014/main" id="{7245CD59-9451-478B-AF83-7B5FB05D787A}"/>
                </a:ext>
              </a:extLst>
            </p:cNvPr>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6" name="Freeform 4">
              <a:extLst>
                <a:ext uri="{FF2B5EF4-FFF2-40B4-BE49-F238E27FC236}">
                  <a16:creationId xmlns:a16="http://schemas.microsoft.com/office/drawing/2014/main" id="{AEE5E07A-42D9-4EE7-855C-DE1F456ADAAB}"/>
                </a:ext>
              </a:extLst>
            </p:cNvPr>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7" name="Freeform 5">
              <a:extLst>
                <a:ext uri="{FF2B5EF4-FFF2-40B4-BE49-F238E27FC236}">
                  <a16:creationId xmlns:a16="http://schemas.microsoft.com/office/drawing/2014/main" id="{581A72FC-7B60-420A-958C-2550DC4A4B32}"/>
                </a:ext>
              </a:extLst>
            </p:cNvPr>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8" name="Freeform 6">
              <a:extLst>
                <a:ext uri="{FF2B5EF4-FFF2-40B4-BE49-F238E27FC236}">
                  <a16:creationId xmlns:a16="http://schemas.microsoft.com/office/drawing/2014/main" id="{971DE34E-5046-456B-BF8A-0FF49D4663DF}"/>
                </a:ext>
              </a:extLst>
            </p:cNvPr>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grpSp>
      <p:sp>
        <p:nvSpPr>
          <p:cNvPr id="3079" name="Rectangle 7"/>
          <p:cNvSpPr>
            <a:spLocks noGrp="1" noChangeArrowheads="1"/>
          </p:cNvSpPr>
          <p:nvPr>
            <p:ph type="ctrTitle" sz="quarter"/>
          </p:nvPr>
        </p:nvSpPr>
        <p:spPr>
          <a:xfrm>
            <a:off x="685800" y="1143000"/>
            <a:ext cx="7772400" cy="1143000"/>
          </a:xfrm>
        </p:spPr>
        <p:txBody>
          <a:bodyPr/>
          <a:lstStyle>
            <a:lvl1pPr>
              <a:defRPr/>
            </a:lvl1pPr>
          </a:lstStyle>
          <a:p>
            <a:pPr lvl="0"/>
            <a:r>
              <a:rPr lang="en-US" noProof="0"/>
              <a:t>Click to edit Master title style</a:t>
            </a:r>
          </a:p>
        </p:txBody>
      </p:sp>
      <p:sp>
        <p:nvSpPr>
          <p:cNvPr id="3080" name="Rectangle 8"/>
          <p:cNvSpPr>
            <a:spLocks noGrp="1" noChangeArrowheads="1"/>
          </p:cNvSpPr>
          <p:nvPr>
            <p:ph type="subTitle" sz="quarter" idx="1"/>
          </p:nvPr>
        </p:nvSpPr>
        <p:spPr>
          <a:xfrm>
            <a:off x="1371600" y="2819400"/>
            <a:ext cx="6400800" cy="1752600"/>
          </a:xfrm>
        </p:spPr>
        <p:txBody>
          <a:bodyPr lIns="92075" tIns="46038" rIns="92075" bIns="46038"/>
          <a:lstStyle>
            <a:lvl1pPr marL="0" indent="0" algn="ctr">
              <a:buFont typeface="Wingdings" panose="05000000000000000000" pitchFamily="2" charset="2"/>
              <a:buNone/>
              <a:defRPr/>
            </a:lvl1pPr>
          </a:lstStyle>
          <a:p>
            <a:pPr lvl="0"/>
            <a:r>
              <a:rPr lang="en-US" noProof="0"/>
              <a:t>Click to edit Master subtitle style</a:t>
            </a:r>
          </a:p>
        </p:txBody>
      </p:sp>
      <p:sp>
        <p:nvSpPr>
          <p:cNvPr id="9" name="Rectangle 9">
            <a:extLst>
              <a:ext uri="{FF2B5EF4-FFF2-40B4-BE49-F238E27FC236}">
                <a16:creationId xmlns:a16="http://schemas.microsoft.com/office/drawing/2014/main" id="{1E6B5504-BA05-47F8-B0AC-C84AC228B693}"/>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10" name="Rectangle 10">
            <a:extLst>
              <a:ext uri="{FF2B5EF4-FFF2-40B4-BE49-F238E27FC236}">
                <a16:creationId xmlns:a16="http://schemas.microsoft.com/office/drawing/2014/main" id="{11845802-C075-4F31-9A92-73413C6B325B}"/>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11" name="Rectangle 11">
            <a:extLst>
              <a:ext uri="{FF2B5EF4-FFF2-40B4-BE49-F238E27FC236}">
                <a16:creationId xmlns:a16="http://schemas.microsoft.com/office/drawing/2014/main" id="{79034583-7270-4930-9E14-335BFF779C87}"/>
              </a:ext>
            </a:extLst>
          </p:cNvPr>
          <p:cNvSpPr>
            <a:spLocks noGrp="1" noChangeArrowheads="1"/>
          </p:cNvSpPr>
          <p:nvPr>
            <p:ph type="sldNum" sz="quarter" idx="12"/>
          </p:nvPr>
        </p:nvSpPr>
        <p:spPr/>
        <p:txBody>
          <a:bodyPr/>
          <a:lstStyle>
            <a:lvl1pPr>
              <a:defRPr>
                <a:solidFill>
                  <a:srgbClr val="FFFFFF"/>
                </a:solidFill>
              </a:defRPr>
            </a:lvl1pPr>
          </a:lstStyle>
          <a:p>
            <a:fld id="{4CB0E70E-D5BC-45CA-96EB-8F592002EFAC}" type="slidenum">
              <a:rPr lang="en-US" altLang="en-US"/>
              <a:pPr/>
              <a:t>‹#›</a:t>
            </a:fld>
            <a:endParaRPr lang="en-US" altLang="en-US"/>
          </a:p>
        </p:txBody>
      </p:sp>
    </p:spTree>
    <p:extLst>
      <p:ext uri="{BB962C8B-B14F-4D97-AF65-F5344CB8AC3E}">
        <p14:creationId xmlns:p14="http://schemas.microsoft.com/office/powerpoint/2010/main" val="1658482736"/>
      </p:ext>
    </p:extLst>
  </p:cSld>
  <p:clrMapOvr>
    <a:masterClrMapping/>
  </p:clrMapOvr>
  <p:transition spd="slow">
    <p:cover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945D6510-5851-4A0F-9EDD-D3280DFE08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B7957531-BCA5-40D5-A4FB-9405539CD3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5D78BBC4-6648-4B02-9030-16A15CDDD7A9}"/>
              </a:ext>
            </a:extLst>
          </p:cNvPr>
          <p:cNvSpPr>
            <a:spLocks noGrp="1" noChangeArrowheads="1"/>
          </p:cNvSpPr>
          <p:nvPr>
            <p:ph type="sldNum" sz="quarter" idx="12"/>
          </p:nvPr>
        </p:nvSpPr>
        <p:spPr>
          <a:ln/>
        </p:spPr>
        <p:txBody>
          <a:bodyPr/>
          <a:lstStyle>
            <a:lvl1pPr>
              <a:defRPr/>
            </a:lvl1pPr>
          </a:lstStyle>
          <a:p>
            <a:fld id="{26C7CE2B-41AD-4673-A7EB-D6FF1344AE90}" type="slidenum">
              <a:rPr lang="en-US" altLang="en-US"/>
              <a:pPr/>
              <a:t>‹#›</a:t>
            </a:fld>
            <a:endParaRPr lang="en-US" altLang="en-US"/>
          </a:p>
        </p:txBody>
      </p:sp>
    </p:spTree>
    <p:extLst>
      <p:ext uri="{BB962C8B-B14F-4D97-AF65-F5344CB8AC3E}">
        <p14:creationId xmlns:p14="http://schemas.microsoft.com/office/powerpoint/2010/main" val="2340284444"/>
      </p:ext>
    </p:extLst>
  </p:cSld>
  <p:clrMapOvr>
    <a:masterClrMapping/>
  </p:clrMapOvr>
  <p:transition spd="slow">
    <p:cover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E5EBC8E4-A39C-479F-BA47-C70F6CAAB5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F759C578-E2D8-440E-8920-57D53F935D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B1929EED-5ED0-4C33-B55F-A9E7DEBD9E7E}"/>
              </a:ext>
            </a:extLst>
          </p:cNvPr>
          <p:cNvSpPr>
            <a:spLocks noGrp="1" noChangeArrowheads="1"/>
          </p:cNvSpPr>
          <p:nvPr>
            <p:ph type="sldNum" sz="quarter" idx="12"/>
          </p:nvPr>
        </p:nvSpPr>
        <p:spPr>
          <a:ln/>
        </p:spPr>
        <p:txBody>
          <a:bodyPr/>
          <a:lstStyle>
            <a:lvl1pPr>
              <a:defRPr/>
            </a:lvl1pPr>
          </a:lstStyle>
          <a:p>
            <a:fld id="{D7423F0E-57D9-4F3C-8740-790E4B7033E6}" type="slidenum">
              <a:rPr lang="en-US" altLang="en-US"/>
              <a:pPr/>
              <a:t>‹#›</a:t>
            </a:fld>
            <a:endParaRPr lang="en-US" altLang="en-US"/>
          </a:p>
        </p:txBody>
      </p:sp>
    </p:spTree>
    <p:extLst>
      <p:ext uri="{BB962C8B-B14F-4D97-AF65-F5344CB8AC3E}">
        <p14:creationId xmlns:p14="http://schemas.microsoft.com/office/powerpoint/2010/main" val="3011864529"/>
      </p:ext>
    </p:extLst>
  </p:cSld>
  <p:clrMapOvr>
    <a:masterClrMapping/>
  </p:clrMapOvr>
  <p:transition spd="slow">
    <p:cover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641475"/>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641475"/>
            <a:ext cx="3810000" cy="4454525"/>
          </a:xfrm>
        </p:spPr>
        <p:txBody>
          <a:bodyPr/>
          <a:lstStyle/>
          <a:p>
            <a:pPr lvl="0"/>
            <a:endParaRPr lang="en-US" noProof="0"/>
          </a:p>
        </p:txBody>
      </p:sp>
      <p:sp>
        <p:nvSpPr>
          <p:cNvPr id="5" name="Rectangle 9">
            <a:extLst>
              <a:ext uri="{FF2B5EF4-FFF2-40B4-BE49-F238E27FC236}">
                <a16:creationId xmlns:a16="http://schemas.microsoft.com/office/drawing/2014/main" id="{CFED0206-2254-4317-9BFA-D97E0DBABB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B00AEB89-C0E4-43CC-9FD3-7931EA5C38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A63A8CC5-78EB-4616-9CAD-D58DA9E81DD9}"/>
              </a:ext>
            </a:extLst>
          </p:cNvPr>
          <p:cNvSpPr>
            <a:spLocks noGrp="1" noChangeArrowheads="1"/>
          </p:cNvSpPr>
          <p:nvPr>
            <p:ph type="sldNum" sz="quarter" idx="12"/>
          </p:nvPr>
        </p:nvSpPr>
        <p:spPr>
          <a:ln/>
        </p:spPr>
        <p:txBody>
          <a:bodyPr/>
          <a:lstStyle>
            <a:lvl1pPr>
              <a:defRPr/>
            </a:lvl1pPr>
          </a:lstStyle>
          <a:p>
            <a:fld id="{C4CB863F-804C-4DAB-8B13-DBBA882D787D}" type="slidenum">
              <a:rPr lang="en-US" altLang="en-US"/>
              <a:pPr/>
              <a:t>‹#›</a:t>
            </a:fld>
            <a:endParaRPr lang="en-US" altLang="en-US"/>
          </a:p>
        </p:txBody>
      </p:sp>
    </p:spTree>
    <p:extLst>
      <p:ext uri="{BB962C8B-B14F-4D97-AF65-F5344CB8AC3E}">
        <p14:creationId xmlns:p14="http://schemas.microsoft.com/office/powerpoint/2010/main" val="1587507854"/>
      </p:ext>
    </p:extLst>
  </p:cSld>
  <p:clrMapOvr>
    <a:masterClrMapping/>
  </p:clrMapOvr>
  <p:transition spd="slow">
    <p:cover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5610E3A8-C857-4FC8-996E-2347ADF8AA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D61E890A-4475-4B2A-BBC9-9E579FEA93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A820D652-E4F6-4590-BB60-39E18E0819BF}"/>
              </a:ext>
            </a:extLst>
          </p:cNvPr>
          <p:cNvSpPr>
            <a:spLocks noGrp="1" noChangeArrowheads="1"/>
          </p:cNvSpPr>
          <p:nvPr>
            <p:ph type="sldNum" sz="quarter" idx="12"/>
          </p:nvPr>
        </p:nvSpPr>
        <p:spPr>
          <a:ln/>
        </p:spPr>
        <p:txBody>
          <a:bodyPr/>
          <a:lstStyle>
            <a:lvl1pPr>
              <a:defRPr/>
            </a:lvl1pPr>
          </a:lstStyle>
          <a:p>
            <a:fld id="{232EE922-5891-4F64-9A6C-C745419E9F65}" type="slidenum">
              <a:rPr lang="en-US" altLang="en-US"/>
              <a:pPr/>
              <a:t>‹#›</a:t>
            </a:fld>
            <a:endParaRPr lang="en-US" altLang="en-US"/>
          </a:p>
        </p:txBody>
      </p:sp>
    </p:spTree>
    <p:extLst>
      <p:ext uri="{BB962C8B-B14F-4D97-AF65-F5344CB8AC3E}">
        <p14:creationId xmlns:p14="http://schemas.microsoft.com/office/powerpoint/2010/main" val="1612321938"/>
      </p:ext>
    </p:extLst>
  </p:cSld>
  <p:clrMapOvr>
    <a:masterClrMapping/>
  </p:clrMapOvr>
  <p:transition spd="slow">
    <p:cover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9">
            <a:extLst>
              <a:ext uri="{FF2B5EF4-FFF2-40B4-BE49-F238E27FC236}">
                <a16:creationId xmlns:a16="http://schemas.microsoft.com/office/drawing/2014/main" id="{A2F460A5-3593-455C-BFE0-AE82EE522A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91CBECD1-7814-4AA8-B92B-277F9A4064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C6D34FDE-344C-4F52-B0AD-C902730A8C45}"/>
              </a:ext>
            </a:extLst>
          </p:cNvPr>
          <p:cNvSpPr>
            <a:spLocks noGrp="1" noChangeArrowheads="1"/>
          </p:cNvSpPr>
          <p:nvPr>
            <p:ph type="sldNum" sz="quarter" idx="12"/>
          </p:nvPr>
        </p:nvSpPr>
        <p:spPr>
          <a:ln/>
        </p:spPr>
        <p:txBody>
          <a:bodyPr/>
          <a:lstStyle>
            <a:lvl1pPr>
              <a:defRPr/>
            </a:lvl1pPr>
          </a:lstStyle>
          <a:p>
            <a:fld id="{9538A469-CB84-4938-B1F2-ADD5BEF98B85}" type="slidenum">
              <a:rPr lang="en-US" altLang="en-US"/>
              <a:pPr/>
              <a:t>‹#›</a:t>
            </a:fld>
            <a:endParaRPr lang="en-US" altLang="en-US"/>
          </a:p>
        </p:txBody>
      </p:sp>
    </p:spTree>
    <p:extLst>
      <p:ext uri="{BB962C8B-B14F-4D97-AF65-F5344CB8AC3E}">
        <p14:creationId xmlns:p14="http://schemas.microsoft.com/office/powerpoint/2010/main" val="3599236671"/>
      </p:ext>
    </p:extLst>
  </p:cSld>
  <p:clrMapOvr>
    <a:masterClrMapping/>
  </p:clrMapOvr>
  <p:transition spd="slow">
    <p:cover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41475"/>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1475"/>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D0B500CD-5377-4BE6-BCBA-266F4E2F16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041992F9-9B04-4944-9F79-D3AB42F983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56662E3A-6876-47DB-B9D3-8A185F1590D3}"/>
              </a:ext>
            </a:extLst>
          </p:cNvPr>
          <p:cNvSpPr>
            <a:spLocks noGrp="1" noChangeArrowheads="1"/>
          </p:cNvSpPr>
          <p:nvPr>
            <p:ph type="sldNum" sz="quarter" idx="12"/>
          </p:nvPr>
        </p:nvSpPr>
        <p:spPr>
          <a:ln/>
        </p:spPr>
        <p:txBody>
          <a:bodyPr/>
          <a:lstStyle>
            <a:lvl1pPr>
              <a:defRPr/>
            </a:lvl1pPr>
          </a:lstStyle>
          <a:p>
            <a:fld id="{2C3E6F1F-3439-42C1-A9FC-3C364BD103F2}" type="slidenum">
              <a:rPr lang="en-US" altLang="en-US"/>
              <a:pPr/>
              <a:t>‹#›</a:t>
            </a:fld>
            <a:endParaRPr lang="en-US" altLang="en-US"/>
          </a:p>
        </p:txBody>
      </p:sp>
    </p:spTree>
    <p:extLst>
      <p:ext uri="{BB962C8B-B14F-4D97-AF65-F5344CB8AC3E}">
        <p14:creationId xmlns:p14="http://schemas.microsoft.com/office/powerpoint/2010/main" val="699581465"/>
      </p:ext>
    </p:extLst>
  </p:cSld>
  <p:clrMapOvr>
    <a:masterClrMapping/>
  </p:clrMapOvr>
  <p:transition spd="slow">
    <p:cover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F0041E75-7675-4ADD-8BE5-8A632A93D6D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E2132C09-AC3F-4F9F-8524-115D86A60F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64E2D23D-3DCD-4B4B-BE6C-34FA1C680DB3}"/>
              </a:ext>
            </a:extLst>
          </p:cNvPr>
          <p:cNvSpPr>
            <a:spLocks noGrp="1" noChangeArrowheads="1"/>
          </p:cNvSpPr>
          <p:nvPr>
            <p:ph type="sldNum" sz="quarter" idx="12"/>
          </p:nvPr>
        </p:nvSpPr>
        <p:spPr>
          <a:ln/>
        </p:spPr>
        <p:txBody>
          <a:bodyPr/>
          <a:lstStyle>
            <a:lvl1pPr>
              <a:defRPr/>
            </a:lvl1pPr>
          </a:lstStyle>
          <a:p>
            <a:fld id="{7C9CEA2D-F2B5-4724-B7B4-CA81743C7A3E}" type="slidenum">
              <a:rPr lang="en-US" altLang="en-US"/>
              <a:pPr/>
              <a:t>‹#›</a:t>
            </a:fld>
            <a:endParaRPr lang="en-US" altLang="en-US"/>
          </a:p>
        </p:txBody>
      </p:sp>
    </p:spTree>
    <p:extLst>
      <p:ext uri="{BB962C8B-B14F-4D97-AF65-F5344CB8AC3E}">
        <p14:creationId xmlns:p14="http://schemas.microsoft.com/office/powerpoint/2010/main" val="1552034879"/>
      </p:ext>
    </p:extLst>
  </p:cSld>
  <p:clrMapOvr>
    <a:masterClrMapping/>
  </p:clrMapOvr>
  <p:transition spd="slow">
    <p:cover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314A5238-0140-44D0-A48C-B23084AC33A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127A4C0A-DFE0-4C44-9BD4-22B277B905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31E1FB50-83DC-4AC5-9B58-96C9EFE3B308}"/>
              </a:ext>
            </a:extLst>
          </p:cNvPr>
          <p:cNvSpPr>
            <a:spLocks noGrp="1" noChangeArrowheads="1"/>
          </p:cNvSpPr>
          <p:nvPr>
            <p:ph type="sldNum" sz="quarter" idx="12"/>
          </p:nvPr>
        </p:nvSpPr>
        <p:spPr>
          <a:ln/>
        </p:spPr>
        <p:txBody>
          <a:bodyPr/>
          <a:lstStyle>
            <a:lvl1pPr>
              <a:defRPr/>
            </a:lvl1pPr>
          </a:lstStyle>
          <a:p>
            <a:fld id="{6A57A475-6DB2-45A0-96F8-9AF016DAC692}" type="slidenum">
              <a:rPr lang="en-US" altLang="en-US"/>
              <a:pPr/>
              <a:t>‹#›</a:t>
            </a:fld>
            <a:endParaRPr lang="en-US" altLang="en-US"/>
          </a:p>
        </p:txBody>
      </p:sp>
    </p:spTree>
    <p:extLst>
      <p:ext uri="{BB962C8B-B14F-4D97-AF65-F5344CB8AC3E}">
        <p14:creationId xmlns:p14="http://schemas.microsoft.com/office/powerpoint/2010/main" val="3950290638"/>
      </p:ext>
    </p:extLst>
  </p:cSld>
  <p:clrMapOvr>
    <a:masterClrMapping/>
  </p:clrMapOvr>
  <p:transition spd="slow">
    <p:cover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E3A0BDEA-DA73-4D2A-9AAB-0184EBE7869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
            <a:extLst>
              <a:ext uri="{FF2B5EF4-FFF2-40B4-BE49-F238E27FC236}">
                <a16:creationId xmlns:a16="http://schemas.microsoft.com/office/drawing/2014/main" id="{20BE1221-B6B2-4322-8DC5-E61F205904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id="{6C5E7030-A33D-4EAD-A56A-A7A2D29998F9}"/>
              </a:ext>
            </a:extLst>
          </p:cNvPr>
          <p:cNvSpPr>
            <a:spLocks noGrp="1" noChangeArrowheads="1"/>
          </p:cNvSpPr>
          <p:nvPr>
            <p:ph type="sldNum" sz="quarter" idx="12"/>
          </p:nvPr>
        </p:nvSpPr>
        <p:spPr>
          <a:ln/>
        </p:spPr>
        <p:txBody>
          <a:bodyPr/>
          <a:lstStyle>
            <a:lvl1pPr>
              <a:defRPr/>
            </a:lvl1pPr>
          </a:lstStyle>
          <a:p>
            <a:fld id="{C80D14A8-2557-455F-9B3D-DCD716BB63EF}" type="slidenum">
              <a:rPr lang="en-US" altLang="en-US"/>
              <a:pPr/>
              <a:t>‹#›</a:t>
            </a:fld>
            <a:endParaRPr lang="en-US" altLang="en-US"/>
          </a:p>
        </p:txBody>
      </p:sp>
    </p:spTree>
    <p:extLst>
      <p:ext uri="{BB962C8B-B14F-4D97-AF65-F5344CB8AC3E}">
        <p14:creationId xmlns:p14="http://schemas.microsoft.com/office/powerpoint/2010/main" val="2414883237"/>
      </p:ext>
    </p:extLst>
  </p:cSld>
  <p:clrMapOvr>
    <a:masterClrMapping/>
  </p:clrMapOvr>
  <p:transition spd="slow">
    <p:cover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a:extLst>
              <a:ext uri="{FF2B5EF4-FFF2-40B4-BE49-F238E27FC236}">
                <a16:creationId xmlns:a16="http://schemas.microsoft.com/office/drawing/2014/main" id="{28E8CC50-F7B3-4F57-9B8C-358936CEE9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C27E4580-CB4E-4ACB-A3D3-6C3D72AF17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4C772C01-504E-472B-9189-5C53C32631FF}"/>
              </a:ext>
            </a:extLst>
          </p:cNvPr>
          <p:cNvSpPr>
            <a:spLocks noGrp="1" noChangeArrowheads="1"/>
          </p:cNvSpPr>
          <p:nvPr>
            <p:ph type="sldNum" sz="quarter" idx="12"/>
          </p:nvPr>
        </p:nvSpPr>
        <p:spPr>
          <a:ln/>
        </p:spPr>
        <p:txBody>
          <a:bodyPr/>
          <a:lstStyle>
            <a:lvl1pPr>
              <a:defRPr/>
            </a:lvl1pPr>
          </a:lstStyle>
          <a:p>
            <a:fld id="{AF9690B9-E699-4382-9A38-0E2B0916F3FE}" type="slidenum">
              <a:rPr lang="en-US" altLang="en-US"/>
              <a:pPr/>
              <a:t>‹#›</a:t>
            </a:fld>
            <a:endParaRPr lang="en-US" altLang="en-US"/>
          </a:p>
        </p:txBody>
      </p:sp>
    </p:spTree>
    <p:extLst>
      <p:ext uri="{BB962C8B-B14F-4D97-AF65-F5344CB8AC3E}">
        <p14:creationId xmlns:p14="http://schemas.microsoft.com/office/powerpoint/2010/main" val="3701431411"/>
      </p:ext>
    </p:extLst>
  </p:cSld>
  <p:clrMapOvr>
    <a:masterClrMapping/>
  </p:clrMapOvr>
  <p:transition spd="slow">
    <p:cover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a:extLst>
              <a:ext uri="{FF2B5EF4-FFF2-40B4-BE49-F238E27FC236}">
                <a16:creationId xmlns:a16="http://schemas.microsoft.com/office/drawing/2014/main" id="{D7413485-71FE-4D1B-98BE-489F6468B3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28AC26B-54EA-4713-AFDC-C84B790B85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AE60B1CA-02BE-4885-8DFA-BE9766356051}"/>
              </a:ext>
            </a:extLst>
          </p:cNvPr>
          <p:cNvSpPr>
            <a:spLocks noGrp="1" noChangeArrowheads="1"/>
          </p:cNvSpPr>
          <p:nvPr>
            <p:ph type="sldNum" sz="quarter" idx="12"/>
          </p:nvPr>
        </p:nvSpPr>
        <p:spPr>
          <a:ln/>
        </p:spPr>
        <p:txBody>
          <a:bodyPr/>
          <a:lstStyle>
            <a:lvl1pPr>
              <a:defRPr/>
            </a:lvl1pPr>
          </a:lstStyle>
          <a:p>
            <a:fld id="{5CA9C516-A683-478E-A555-35BBD4207A27}" type="slidenum">
              <a:rPr lang="en-US" altLang="en-US"/>
              <a:pPr/>
              <a:t>‹#›</a:t>
            </a:fld>
            <a:endParaRPr lang="en-US" altLang="en-US"/>
          </a:p>
        </p:txBody>
      </p:sp>
    </p:spTree>
    <p:extLst>
      <p:ext uri="{BB962C8B-B14F-4D97-AF65-F5344CB8AC3E}">
        <p14:creationId xmlns:p14="http://schemas.microsoft.com/office/powerpoint/2010/main" val="1761352187"/>
      </p:ext>
    </p:extLst>
  </p:cSld>
  <p:clrMapOvr>
    <a:masterClrMapping/>
  </p:clrMapOvr>
  <p:transition spd="slow">
    <p:cover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33CC"/>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221A4F7-C058-417D-95E0-E0886D29D619}"/>
              </a:ext>
            </a:extLst>
          </p:cNvPr>
          <p:cNvGrpSpPr>
            <a:grpSpLocks/>
          </p:cNvGrpSpPr>
          <p:nvPr/>
        </p:nvGrpSpPr>
        <p:grpSpPr bwMode="auto">
          <a:xfrm>
            <a:off x="0" y="0"/>
            <a:ext cx="8478838" cy="6173788"/>
            <a:chOff x="0" y="0"/>
            <a:chExt cx="5341" cy="3889"/>
          </a:xfrm>
        </p:grpSpPr>
        <p:sp>
          <p:nvSpPr>
            <p:cNvPr id="1032" name="Freeform 3">
              <a:extLst>
                <a:ext uri="{FF2B5EF4-FFF2-40B4-BE49-F238E27FC236}">
                  <a16:creationId xmlns:a16="http://schemas.microsoft.com/office/drawing/2014/main" id="{5C0A7B61-F99D-42FC-AB37-A5693197D229}"/>
                </a:ext>
              </a:extLst>
            </p:cNvPr>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1033" name="Freeform 4">
              <a:extLst>
                <a:ext uri="{FF2B5EF4-FFF2-40B4-BE49-F238E27FC236}">
                  <a16:creationId xmlns:a16="http://schemas.microsoft.com/office/drawing/2014/main" id="{12D10F05-C05F-4E59-B53B-8A8B9F37D13D}"/>
                </a:ext>
              </a:extLst>
            </p:cNvPr>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1034" name="Freeform 5">
              <a:extLst>
                <a:ext uri="{FF2B5EF4-FFF2-40B4-BE49-F238E27FC236}">
                  <a16:creationId xmlns:a16="http://schemas.microsoft.com/office/drawing/2014/main" id="{1C33184A-D31C-46AB-B2B8-D86CEC71D777}"/>
                </a:ext>
              </a:extLst>
            </p:cNvPr>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1035" name="Freeform 6">
              <a:extLst>
                <a:ext uri="{FF2B5EF4-FFF2-40B4-BE49-F238E27FC236}">
                  <a16:creationId xmlns:a16="http://schemas.microsoft.com/office/drawing/2014/main" id="{E97A0732-B009-4355-B942-9142AE3D580C}"/>
                </a:ext>
              </a:extLst>
            </p:cNvPr>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grpSp>
      <p:sp>
        <p:nvSpPr>
          <p:cNvPr id="2055" name="Rectangle 7">
            <a:extLst>
              <a:ext uri="{FF2B5EF4-FFF2-40B4-BE49-F238E27FC236}">
                <a16:creationId xmlns:a16="http://schemas.microsoft.com/office/drawing/2014/main" id="{E7650049-FFD9-482C-9AE1-AB99DAE0E477}"/>
              </a:ext>
            </a:extLst>
          </p:cNvPr>
          <p:cNvSpPr>
            <a:spLocks noGrp="1" noChangeArrowheads="1"/>
          </p:cNvSpPr>
          <p:nvPr>
            <p:ph type="title"/>
          </p:nvPr>
        </p:nvSpPr>
        <p:spPr bwMode="auto">
          <a:xfrm>
            <a:off x="685800" y="228600"/>
            <a:ext cx="7772400" cy="1219200"/>
          </a:xfrm>
          <a:prstGeom prst="rect">
            <a:avLst/>
          </a:prstGeom>
          <a:noFill/>
          <a:ln>
            <a:noFill/>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7" name="Rectangle 9">
            <a:extLst>
              <a:ext uri="{FF2B5EF4-FFF2-40B4-BE49-F238E27FC236}">
                <a16:creationId xmlns:a16="http://schemas.microsoft.com/office/drawing/2014/main" id="{56998AF4-C41B-41E0-8832-1AAB9BFD8E46}"/>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50000"/>
              </a:spcBef>
              <a:defRPr sz="1400"/>
            </a:lvl1pPr>
          </a:lstStyle>
          <a:p>
            <a:pPr>
              <a:defRPr/>
            </a:pPr>
            <a:endParaRPr lang="en-US"/>
          </a:p>
        </p:txBody>
      </p:sp>
      <p:sp>
        <p:nvSpPr>
          <p:cNvPr id="2058" name="Rectangle 10">
            <a:extLst>
              <a:ext uri="{FF2B5EF4-FFF2-40B4-BE49-F238E27FC236}">
                <a16:creationId xmlns:a16="http://schemas.microsoft.com/office/drawing/2014/main" id="{591DE54E-ED8B-4871-8F7B-56B2810D0A0F}"/>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a:lvl1pPr>
          </a:lstStyle>
          <a:p>
            <a:pPr>
              <a:defRPr/>
            </a:pPr>
            <a:endParaRPr lang="en-US"/>
          </a:p>
        </p:txBody>
      </p:sp>
      <p:sp>
        <p:nvSpPr>
          <p:cNvPr id="2059" name="Rectangle 11">
            <a:extLst>
              <a:ext uri="{FF2B5EF4-FFF2-40B4-BE49-F238E27FC236}">
                <a16:creationId xmlns:a16="http://schemas.microsoft.com/office/drawing/2014/main" id="{EE866EE9-AEA4-4C96-B2B5-B1981F5D21BE}"/>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50000"/>
              </a:spcBef>
              <a:defRPr sz="1400"/>
            </a:lvl1pPr>
          </a:lstStyle>
          <a:p>
            <a:fld id="{90712E59-C30C-4E41-9FFB-ED1B6B51F4AB}" type="slidenum">
              <a:rPr lang="en-US" altLang="en-US"/>
              <a:pPr/>
              <a:t>‹#›</a:t>
            </a:fld>
            <a:endParaRPr lang="en-US" altLang="en-US"/>
          </a:p>
        </p:txBody>
      </p:sp>
      <p:sp>
        <p:nvSpPr>
          <p:cNvPr id="2060" name="Rectangle 12">
            <a:extLst>
              <a:ext uri="{FF2B5EF4-FFF2-40B4-BE49-F238E27FC236}">
                <a16:creationId xmlns:a16="http://schemas.microsoft.com/office/drawing/2014/main" id="{38AFEE1D-A115-49B5-A4EC-B8AADAE45E9E}"/>
              </a:ext>
            </a:extLst>
          </p:cNvPr>
          <p:cNvSpPr>
            <a:spLocks noGrp="1" noChangeArrowheads="1"/>
          </p:cNvSpPr>
          <p:nvPr>
            <p:ph type="body" idx="1"/>
          </p:nvPr>
        </p:nvSpPr>
        <p:spPr bwMode="auto">
          <a:xfrm>
            <a:off x="685800" y="1641475"/>
            <a:ext cx="7772400" cy="44545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3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ransition spd="slow">
    <p:cover dir="ru"/>
  </p:transition>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7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a:extLst>
              <a:ext uri="{FF2B5EF4-FFF2-40B4-BE49-F238E27FC236}">
                <a16:creationId xmlns:a16="http://schemas.microsoft.com/office/drawing/2014/main" id="{079AFD62-F4B6-4AEC-A9B5-050DA15C32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752600"/>
            <a:ext cx="85042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72C4F24-3B70-4D69-9907-BDE6EB3140CB}"/>
              </a:ext>
            </a:extLst>
          </p:cNvPr>
          <p:cNvSpPr/>
          <p:nvPr/>
        </p:nvSpPr>
        <p:spPr>
          <a:xfrm>
            <a:off x="609600" y="1295400"/>
            <a:ext cx="7391400" cy="3048001"/>
          </a:xfrm>
          <a:prstGeom prst="rect">
            <a:avLst/>
          </a:prstGeom>
          <a:noFill/>
        </p:spPr>
        <p:txBody>
          <a:bodyPr>
            <a:prstTxWarp prst="textInflate">
              <a:avLst/>
            </a:prstTxWarp>
            <a:spAutoFit/>
          </a:bodyPr>
          <a:lstStyle/>
          <a:p>
            <a:pPr algn="ctr">
              <a:defRPr/>
            </a:pPr>
            <a:r>
              <a:rPr lang="en-US"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CHÀO MỪNG CÁC CON ĐẾN VỚI LỚP HỌC</a:t>
            </a:r>
          </a:p>
        </p:txBody>
      </p:sp>
    </p:spTree>
  </p:cSld>
  <p:clrMapOvr>
    <a:masterClrMapping/>
  </p:clrMapOvr>
  <p:transition spd="slow">
    <p:cover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5D303D38-4286-453B-B8CC-5286605BE625}"/>
              </a:ext>
            </a:extLst>
          </p:cNvPr>
          <p:cNvSpPr>
            <a:spLocks noGrp="1" noChangeArrowheads="1"/>
          </p:cNvSpPr>
          <p:nvPr>
            <p:ph type="title"/>
          </p:nvPr>
        </p:nvSpPr>
        <p:spPr/>
        <p:txBody>
          <a:bodyPr/>
          <a:lstStyle/>
          <a:p>
            <a:pPr eaLnBrk="1" hangingPunct="1">
              <a:defRPr/>
            </a:pPr>
            <a:r>
              <a:rPr lang="en-US" sz="3600" b="1">
                <a:solidFill>
                  <a:schemeClr val="tx1"/>
                </a:solidFill>
              </a:rPr>
              <a:t>Cây cối, con người, bầu trời trong  cơn mưa</a:t>
            </a:r>
            <a:br>
              <a:rPr lang="en-US" sz="3600" b="1">
                <a:solidFill>
                  <a:schemeClr val="tx1"/>
                </a:solidFill>
              </a:rPr>
            </a:br>
            <a:endParaRPr lang="en-US" sz="3600" b="1">
              <a:solidFill>
                <a:schemeClr val="tx1"/>
              </a:solidFill>
            </a:endParaRPr>
          </a:p>
        </p:txBody>
      </p:sp>
      <p:sp>
        <p:nvSpPr>
          <p:cNvPr id="149507" name="Rectangle 3">
            <a:extLst>
              <a:ext uri="{FF2B5EF4-FFF2-40B4-BE49-F238E27FC236}">
                <a16:creationId xmlns:a16="http://schemas.microsoft.com/office/drawing/2014/main" id="{C5E18049-D3C5-47FC-8582-3FA7D256BC86}"/>
              </a:ext>
            </a:extLst>
          </p:cNvPr>
          <p:cNvSpPr>
            <a:spLocks noGrp="1" noChangeArrowheads="1"/>
          </p:cNvSpPr>
          <p:nvPr>
            <p:ph type="body" idx="1"/>
          </p:nvPr>
        </p:nvSpPr>
        <p:spPr/>
        <p:txBody>
          <a:bodyPr/>
          <a:lstStyle/>
          <a:p>
            <a:pPr eaLnBrk="1" hangingPunct="1">
              <a:defRPr/>
            </a:pPr>
            <a:endParaRPr lang="en-US"/>
          </a:p>
        </p:txBody>
      </p:sp>
      <p:pic>
        <p:nvPicPr>
          <p:cNvPr id="13316" name="Picture 4" descr="mua">
            <a:extLst>
              <a:ext uri="{FF2B5EF4-FFF2-40B4-BE49-F238E27FC236}">
                <a16:creationId xmlns:a16="http://schemas.microsoft.com/office/drawing/2014/main" id="{2157F602-63E7-4E4B-B3DF-0AE36ECBA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077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a:extLst>
              <a:ext uri="{FF2B5EF4-FFF2-40B4-BE49-F238E27FC236}">
                <a16:creationId xmlns:a16="http://schemas.microsoft.com/office/drawing/2014/main" id="{2F04C6FC-E408-4E29-A660-4AEB340C72EC}"/>
              </a:ext>
            </a:extLst>
          </p:cNvPr>
          <p:cNvSpPr>
            <a:spLocks noGrp="1" noChangeArrowheads="1"/>
          </p:cNvSpPr>
          <p:nvPr>
            <p:ph type="body" idx="1"/>
          </p:nvPr>
        </p:nvSpPr>
        <p:spPr/>
        <p:txBody>
          <a:bodyPr/>
          <a:lstStyle/>
          <a:p>
            <a:pPr eaLnBrk="1" hangingPunct="1">
              <a:defRPr/>
            </a:pPr>
            <a:endParaRPr lang="en-US"/>
          </a:p>
        </p:txBody>
      </p:sp>
      <p:pic>
        <p:nvPicPr>
          <p:cNvPr id="14339" name="Picture 4" descr="mưa rào1">
            <a:extLst>
              <a:ext uri="{FF2B5EF4-FFF2-40B4-BE49-F238E27FC236}">
                <a16:creationId xmlns:a16="http://schemas.microsoft.com/office/drawing/2014/main" id="{F7FCA28D-3826-4DDB-98FD-95FFCD884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7938"/>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9" name="Rectangle 5">
            <a:extLst>
              <a:ext uri="{FF2B5EF4-FFF2-40B4-BE49-F238E27FC236}">
                <a16:creationId xmlns:a16="http://schemas.microsoft.com/office/drawing/2014/main" id="{08C28B06-FC63-425B-8FE5-33B8C51BAC63}"/>
              </a:ext>
            </a:extLst>
          </p:cNvPr>
          <p:cNvSpPr>
            <a:spLocks noGrp="1" noChangeArrowheads="1"/>
          </p:cNvSpPr>
          <p:nvPr>
            <p:ph type="title"/>
          </p:nvPr>
        </p:nvSpPr>
        <p:spPr/>
        <p:txBody>
          <a:bodyPr/>
          <a:lstStyle/>
          <a:p>
            <a:pPr eaLnBrk="1" hangingPunct="1">
              <a:defRPr/>
            </a:pPr>
            <a:r>
              <a:rPr lang="en-US" b="1"/>
              <a:t>Cây cối, con người, bầu trời trong  cơn mưa</a:t>
            </a:r>
            <a:br>
              <a:rPr lang="en-US" b="1"/>
            </a:br>
            <a:endParaRPr lang="en-US" b="1"/>
          </a:p>
        </p:txBody>
      </p:sp>
    </p:spTree>
  </p:cSld>
  <p:clrMapOvr>
    <a:masterClrMapping/>
  </p:clrMapOvr>
  <p:transition spd="slow">
    <p:cover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052C2F40-87D1-4953-A512-8A169D660947}"/>
              </a:ext>
            </a:extLst>
          </p:cNvPr>
          <p:cNvSpPr>
            <a:spLocks noGrp="1" noChangeArrowheads="1"/>
          </p:cNvSpPr>
          <p:nvPr>
            <p:ph type="title"/>
          </p:nvPr>
        </p:nvSpPr>
        <p:spPr/>
        <p:txBody>
          <a:bodyPr/>
          <a:lstStyle/>
          <a:p>
            <a:pPr eaLnBrk="1" hangingPunct="1">
              <a:defRPr/>
            </a:pPr>
            <a:r>
              <a:rPr lang="en-US" sz="3600" b="1">
                <a:solidFill>
                  <a:schemeClr val="tx1"/>
                </a:solidFill>
              </a:rPr>
              <a:t>Cây cối, con người, bầu trời trong  cơn mưa</a:t>
            </a:r>
            <a:br>
              <a:rPr lang="en-US" sz="3600" b="1">
                <a:solidFill>
                  <a:schemeClr val="tx1"/>
                </a:solidFill>
              </a:rPr>
            </a:br>
            <a:endParaRPr lang="en-US" sz="3600" b="1">
              <a:solidFill>
                <a:schemeClr val="tx1"/>
              </a:solidFill>
            </a:endParaRPr>
          </a:p>
        </p:txBody>
      </p:sp>
      <p:sp>
        <p:nvSpPr>
          <p:cNvPr id="147459" name="Rectangle 3">
            <a:extLst>
              <a:ext uri="{FF2B5EF4-FFF2-40B4-BE49-F238E27FC236}">
                <a16:creationId xmlns:a16="http://schemas.microsoft.com/office/drawing/2014/main" id="{162145CD-FDA7-496C-9F8D-E7F1FCA53901}"/>
              </a:ext>
            </a:extLst>
          </p:cNvPr>
          <p:cNvSpPr>
            <a:spLocks noGrp="1" noChangeArrowheads="1"/>
          </p:cNvSpPr>
          <p:nvPr>
            <p:ph type="body" idx="1"/>
          </p:nvPr>
        </p:nvSpPr>
        <p:spPr/>
        <p:txBody>
          <a:bodyPr/>
          <a:lstStyle/>
          <a:p>
            <a:pPr eaLnBrk="1" hangingPunct="1">
              <a:defRPr/>
            </a:pPr>
            <a:endParaRPr lang="en-US"/>
          </a:p>
        </p:txBody>
      </p:sp>
      <p:pic>
        <p:nvPicPr>
          <p:cNvPr id="15364" name="Picture 4" descr="avatar">
            <a:extLst>
              <a:ext uri="{FF2B5EF4-FFF2-40B4-BE49-F238E27FC236}">
                <a16:creationId xmlns:a16="http://schemas.microsoft.com/office/drawing/2014/main" id="{50B7D654-0722-4962-9F66-F7C1AC103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305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1B0C5270-63D1-442C-B46D-DE5FEB24A35E}"/>
              </a:ext>
            </a:extLst>
          </p:cNvPr>
          <p:cNvSpPr>
            <a:spLocks noGrp="1" noChangeArrowheads="1"/>
          </p:cNvSpPr>
          <p:nvPr>
            <p:ph type="title"/>
          </p:nvPr>
        </p:nvSpPr>
        <p:spPr/>
        <p:txBody>
          <a:bodyPr/>
          <a:lstStyle/>
          <a:p>
            <a:pPr eaLnBrk="1" hangingPunct="1">
              <a:defRPr/>
            </a:pPr>
            <a:r>
              <a:rPr lang="en-US" sz="3600" b="1">
                <a:solidFill>
                  <a:schemeClr val="tx1"/>
                </a:solidFill>
              </a:rPr>
              <a:t>Cây cối, con người, bầu trời trong  cơn mưa</a:t>
            </a:r>
            <a:br>
              <a:rPr lang="en-US" sz="3600" b="1">
                <a:solidFill>
                  <a:schemeClr val="tx1"/>
                </a:solidFill>
              </a:rPr>
            </a:br>
            <a:endParaRPr lang="en-US" sz="3600" b="1">
              <a:solidFill>
                <a:schemeClr val="tx1"/>
              </a:solidFill>
            </a:endParaRPr>
          </a:p>
        </p:txBody>
      </p:sp>
      <p:sp>
        <p:nvSpPr>
          <p:cNvPr id="148483" name="Rectangle 3">
            <a:extLst>
              <a:ext uri="{FF2B5EF4-FFF2-40B4-BE49-F238E27FC236}">
                <a16:creationId xmlns:a16="http://schemas.microsoft.com/office/drawing/2014/main" id="{C05089A7-2FE7-4ED6-8111-4233918E88D1}"/>
              </a:ext>
            </a:extLst>
          </p:cNvPr>
          <p:cNvSpPr>
            <a:spLocks noGrp="1" noChangeArrowheads="1"/>
          </p:cNvSpPr>
          <p:nvPr>
            <p:ph type="body" idx="1"/>
          </p:nvPr>
        </p:nvSpPr>
        <p:spPr/>
        <p:txBody>
          <a:bodyPr/>
          <a:lstStyle/>
          <a:p>
            <a:pPr eaLnBrk="1" hangingPunct="1">
              <a:defRPr/>
            </a:pPr>
            <a:endParaRPr lang="en-US"/>
          </a:p>
        </p:txBody>
      </p:sp>
      <p:pic>
        <p:nvPicPr>
          <p:cNvPr id="16388" name="Picture 4" descr="hai-me-con-trong-mua">
            <a:extLst>
              <a:ext uri="{FF2B5EF4-FFF2-40B4-BE49-F238E27FC236}">
                <a16:creationId xmlns:a16="http://schemas.microsoft.com/office/drawing/2014/main" id="{78E4FC63-ECCE-466E-BC9C-73CCFAA27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65225"/>
            <a:ext cx="8382000"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B6929BA2-C648-4223-8F42-8354B4BB8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a:extLst>
              <a:ext uri="{FF2B5EF4-FFF2-40B4-BE49-F238E27FC236}">
                <a16:creationId xmlns:a16="http://schemas.microsoft.com/office/drawing/2014/main" id="{7BCD367D-89EB-4D7C-A53B-9575D873A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10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a:extLst>
              <a:ext uri="{FF2B5EF4-FFF2-40B4-BE49-F238E27FC236}">
                <a16:creationId xmlns:a16="http://schemas.microsoft.com/office/drawing/2014/main" id="{438ED108-9FB7-4FAF-84D7-892CFE236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444875"/>
            <a:ext cx="61722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a:extLst>
              <a:ext uri="{FF2B5EF4-FFF2-40B4-BE49-F238E27FC236}">
                <a16:creationId xmlns:a16="http://schemas.microsoft.com/office/drawing/2014/main" id="{20936357-6F46-45B1-AF2E-94A5C6359583}"/>
              </a:ext>
            </a:extLst>
          </p:cNvPr>
          <p:cNvSpPr>
            <a:spLocks noGrp="1" noChangeArrowheads="1"/>
          </p:cNvSpPr>
          <p:nvPr>
            <p:ph type="body" idx="1"/>
          </p:nvPr>
        </p:nvSpPr>
        <p:spPr/>
        <p:txBody>
          <a:bodyPr/>
          <a:lstStyle/>
          <a:p>
            <a:pPr eaLnBrk="1" hangingPunct="1">
              <a:defRPr/>
            </a:pPr>
            <a:endParaRPr lang="en-US"/>
          </a:p>
        </p:txBody>
      </p:sp>
      <p:pic>
        <p:nvPicPr>
          <p:cNvPr id="18435" name="Picture 4" descr="273233">
            <a:extLst>
              <a:ext uri="{FF2B5EF4-FFF2-40B4-BE49-F238E27FC236}">
                <a16:creationId xmlns:a16="http://schemas.microsoft.com/office/drawing/2014/main" id="{8AFED607-2F13-4AEA-B01E-E215CDE97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3" name="Rectangle 5">
            <a:extLst>
              <a:ext uri="{FF2B5EF4-FFF2-40B4-BE49-F238E27FC236}">
                <a16:creationId xmlns:a16="http://schemas.microsoft.com/office/drawing/2014/main" id="{2AB1ED95-BB72-4163-B9B3-DCAE83851637}"/>
              </a:ext>
            </a:extLst>
          </p:cNvPr>
          <p:cNvSpPr>
            <a:spLocks noGrp="1" noChangeArrowheads="1"/>
          </p:cNvSpPr>
          <p:nvPr>
            <p:ph type="title"/>
          </p:nvPr>
        </p:nvSpPr>
        <p:spPr/>
        <p:txBody>
          <a:bodyPr/>
          <a:lstStyle/>
          <a:p>
            <a:pPr eaLnBrk="1" hangingPunct="1">
              <a:defRPr/>
            </a:pPr>
            <a:r>
              <a:rPr lang="en-US" sz="3600" b="1">
                <a:solidFill>
                  <a:schemeClr val="tx1"/>
                </a:solidFill>
              </a:rPr>
              <a:t>Quang cảnh sau cơn mưa</a:t>
            </a:r>
            <a:br>
              <a:rPr lang="en-US" sz="3600" b="1">
                <a:solidFill>
                  <a:schemeClr val="tx1"/>
                </a:solidFill>
                <a:latin typeface=".VnTime" panose="020B7200000000000000" pitchFamily="34" charset="0"/>
              </a:rPr>
            </a:br>
            <a:endParaRPr lang="en-US" sz="3600" b="1">
              <a:solidFill>
                <a:schemeClr val="tx1"/>
              </a:solidFill>
              <a:latin typeface=".VnTime" panose="020B7200000000000000" pitchFamily="34" charset="0"/>
            </a:endParaRPr>
          </a:p>
        </p:txBody>
      </p:sp>
    </p:spTree>
  </p:cSld>
  <p:clrMapOvr>
    <a:masterClrMapping/>
  </p:clrMapOvr>
  <p:transition spd="slow">
    <p:cover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9FD86EC6-751C-4833-9BE9-1573418C2FB2}"/>
              </a:ext>
            </a:extLst>
          </p:cNvPr>
          <p:cNvSpPr>
            <a:spLocks noGrp="1" noChangeArrowheads="1"/>
          </p:cNvSpPr>
          <p:nvPr>
            <p:ph type="title"/>
          </p:nvPr>
        </p:nvSpPr>
        <p:spPr>
          <a:xfrm>
            <a:off x="685800" y="0"/>
            <a:ext cx="7772400" cy="609600"/>
          </a:xfrm>
        </p:spPr>
        <p:txBody>
          <a:bodyPr/>
          <a:lstStyle/>
          <a:p>
            <a:pPr eaLnBrk="1" hangingPunct="1">
              <a:defRPr/>
            </a:pPr>
            <a:r>
              <a:rPr lang="en-US" sz="4000"/>
              <a:t>Quang cảnh sau cơn mưa</a:t>
            </a:r>
            <a:endParaRPr lang="vi-VN" sz="4000"/>
          </a:p>
        </p:txBody>
      </p:sp>
      <p:sp>
        <p:nvSpPr>
          <p:cNvPr id="136195" name="Rectangle 3">
            <a:extLst>
              <a:ext uri="{FF2B5EF4-FFF2-40B4-BE49-F238E27FC236}">
                <a16:creationId xmlns:a16="http://schemas.microsoft.com/office/drawing/2014/main" id="{749A19C2-4E9F-4C14-A557-E90899836E0C}"/>
              </a:ext>
            </a:extLst>
          </p:cNvPr>
          <p:cNvSpPr>
            <a:spLocks noGrp="1" noChangeArrowheads="1"/>
          </p:cNvSpPr>
          <p:nvPr>
            <p:ph type="body" idx="1"/>
          </p:nvPr>
        </p:nvSpPr>
        <p:spPr/>
        <p:txBody>
          <a:bodyPr/>
          <a:lstStyle/>
          <a:p>
            <a:pPr eaLnBrk="1" hangingPunct="1">
              <a:defRPr/>
            </a:pPr>
            <a:endParaRPr lang="vi-VN"/>
          </a:p>
        </p:txBody>
      </p:sp>
      <p:pic>
        <p:nvPicPr>
          <p:cNvPr id="19460" name="Picture 4" descr="47SC029">
            <a:extLst>
              <a:ext uri="{FF2B5EF4-FFF2-40B4-BE49-F238E27FC236}">
                <a16:creationId xmlns:a16="http://schemas.microsoft.com/office/drawing/2014/main" id="{9506224C-A438-4AE3-A0C7-C25490E13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458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13F0BAFA-5C8A-4EB0-9509-1298F062F9EF}"/>
              </a:ext>
            </a:extLst>
          </p:cNvPr>
          <p:cNvSpPr>
            <a:spLocks noGrp="1" noChangeArrowheads="1"/>
          </p:cNvSpPr>
          <p:nvPr>
            <p:ph type="title"/>
          </p:nvPr>
        </p:nvSpPr>
        <p:spPr/>
        <p:txBody>
          <a:bodyPr/>
          <a:lstStyle/>
          <a:p>
            <a:pPr eaLnBrk="1" hangingPunct="1">
              <a:defRPr/>
            </a:pPr>
            <a:r>
              <a:rPr lang="en-US" sz="4000" b="1">
                <a:solidFill>
                  <a:schemeClr val="tx1"/>
                </a:solidFill>
              </a:rPr>
              <a:t> </a:t>
            </a:r>
            <a:r>
              <a:rPr lang="en-US" sz="3600" b="1">
                <a:solidFill>
                  <a:schemeClr val="tx1"/>
                </a:solidFill>
              </a:rPr>
              <a:t>Cây cối, con người, bầu trời trong  cơn mưa</a:t>
            </a:r>
            <a:br>
              <a:rPr lang="en-US" sz="3600" b="1">
                <a:solidFill>
                  <a:schemeClr val="tx1"/>
                </a:solidFill>
              </a:rPr>
            </a:br>
            <a:endParaRPr lang="en-US" sz="3600" b="1">
              <a:solidFill>
                <a:schemeClr val="tx1"/>
              </a:solidFill>
            </a:endParaRPr>
          </a:p>
        </p:txBody>
      </p:sp>
      <p:sp>
        <p:nvSpPr>
          <p:cNvPr id="146435" name="Rectangle 3">
            <a:extLst>
              <a:ext uri="{FF2B5EF4-FFF2-40B4-BE49-F238E27FC236}">
                <a16:creationId xmlns:a16="http://schemas.microsoft.com/office/drawing/2014/main" id="{02EFD52E-4527-4D5D-9F32-B8A38F53D480}"/>
              </a:ext>
            </a:extLst>
          </p:cNvPr>
          <p:cNvSpPr>
            <a:spLocks noGrp="1" noChangeArrowheads="1"/>
          </p:cNvSpPr>
          <p:nvPr>
            <p:ph type="body" idx="1"/>
          </p:nvPr>
        </p:nvSpPr>
        <p:spPr/>
        <p:txBody>
          <a:bodyPr/>
          <a:lstStyle/>
          <a:p>
            <a:pPr eaLnBrk="1" hangingPunct="1">
              <a:defRPr/>
            </a:pPr>
            <a:endParaRPr lang="en-US"/>
          </a:p>
        </p:txBody>
      </p:sp>
      <p:pic>
        <p:nvPicPr>
          <p:cNvPr id="20484" name="Picture 4" descr="8715931245463542">
            <a:extLst>
              <a:ext uri="{FF2B5EF4-FFF2-40B4-BE49-F238E27FC236}">
                <a16:creationId xmlns:a16="http://schemas.microsoft.com/office/drawing/2014/main" id="{76EB9C11-6158-4500-9901-5573EFFA1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E8038E32-E05D-4041-8434-ABBD1ACAA91C}"/>
              </a:ext>
            </a:extLst>
          </p:cNvPr>
          <p:cNvSpPr>
            <a:spLocks noGrp="1" noChangeArrowheads="1"/>
          </p:cNvSpPr>
          <p:nvPr>
            <p:ph type="title"/>
          </p:nvPr>
        </p:nvSpPr>
        <p:spPr>
          <a:xfrm>
            <a:off x="685800" y="0"/>
            <a:ext cx="7772400" cy="609600"/>
          </a:xfrm>
        </p:spPr>
        <p:txBody>
          <a:bodyPr/>
          <a:lstStyle/>
          <a:p>
            <a:pPr eaLnBrk="1" hangingPunct="1">
              <a:defRPr/>
            </a:pPr>
            <a:r>
              <a:rPr lang="en-US" sz="4000"/>
              <a:t>Quang cảnh sau cơn mưa</a:t>
            </a:r>
            <a:endParaRPr lang="vi-VN" sz="4000"/>
          </a:p>
        </p:txBody>
      </p:sp>
      <p:sp>
        <p:nvSpPr>
          <p:cNvPr id="142339" name="Rectangle 3">
            <a:extLst>
              <a:ext uri="{FF2B5EF4-FFF2-40B4-BE49-F238E27FC236}">
                <a16:creationId xmlns:a16="http://schemas.microsoft.com/office/drawing/2014/main" id="{D64FB0C8-CAFE-4078-9D5B-2C859E8336A4}"/>
              </a:ext>
            </a:extLst>
          </p:cNvPr>
          <p:cNvSpPr>
            <a:spLocks noGrp="1" noChangeArrowheads="1"/>
          </p:cNvSpPr>
          <p:nvPr>
            <p:ph type="body" idx="1"/>
          </p:nvPr>
        </p:nvSpPr>
        <p:spPr/>
        <p:txBody>
          <a:bodyPr/>
          <a:lstStyle/>
          <a:p>
            <a:pPr eaLnBrk="1" hangingPunct="1">
              <a:defRPr/>
            </a:pPr>
            <a:endParaRPr lang="vi-VN"/>
          </a:p>
        </p:txBody>
      </p:sp>
      <p:pic>
        <p:nvPicPr>
          <p:cNvPr id="21508" name="Picture 5" descr="DSC01779">
            <a:extLst>
              <a:ext uri="{FF2B5EF4-FFF2-40B4-BE49-F238E27FC236}">
                <a16:creationId xmlns:a16="http://schemas.microsoft.com/office/drawing/2014/main" id="{2BC9CCBD-712D-458A-B51B-C216179F3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8305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698A0E5F-BE5C-4DEE-807B-1472CB08301A}"/>
              </a:ext>
            </a:extLst>
          </p:cNvPr>
          <p:cNvSpPr>
            <a:spLocks noGrp="1" noChangeArrowheads="1"/>
          </p:cNvSpPr>
          <p:nvPr>
            <p:ph type="title"/>
          </p:nvPr>
        </p:nvSpPr>
        <p:spPr>
          <a:xfrm>
            <a:off x="685800" y="0"/>
            <a:ext cx="7772400" cy="609600"/>
          </a:xfrm>
        </p:spPr>
        <p:txBody>
          <a:bodyPr/>
          <a:lstStyle/>
          <a:p>
            <a:pPr eaLnBrk="1" hangingPunct="1">
              <a:defRPr/>
            </a:pPr>
            <a:r>
              <a:rPr lang="en-US" sz="4000"/>
              <a:t>Quang cảnh sau cơn mưa</a:t>
            </a:r>
            <a:endParaRPr lang="vi-VN" sz="4000"/>
          </a:p>
        </p:txBody>
      </p:sp>
      <p:sp>
        <p:nvSpPr>
          <p:cNvPr id="143363" name="Rectangle 3">
            <a:extLst>
              <a:ext uri="{FF2B5EF4-FFF2-40B4-BE49-F238E27FC236}">
                <a16:creationId xmlns:a16="http://schemas.microsoft.com/office/drawing/2014/main" id="{BF4CADF9-8B06-431D-8227-D111DAA3CC22}"/>
              </a:ext>
            </a:extLst>
          </p:cNvPr>
          <p:cNvSpPr>
            <a:spLocks noGrp="1" noChangeArrowheads="1"/>
          </p:cNvSpPr>
          <p:nvPr>
            <p:ph type="body" idx="1"/>
          </p:nvPr>
        </p:nvSpPr>
        <p:spPr/>
        <p:txBody>
          <a:bodyPr/>
          <a:lstStyle/>
          <a:p>
            <a:pPr eaLnBrk="1" hangingPunct="1">
              <a:defRPr/>
            </a:pPr>
            <a:endParaRPr lang="vi-VN"/>
          </a:p>
        </p:txBody>
      </p:sp>
      <p:pic>
        <p:nvPicPr>
          <p:cNvPr id="22532" name="Picture 6" descr="DSC01807">
            <a:extLst>
              <a:ext uri="{FF2B5EF4-FFF2-40B4-BE49-F238E27FC236}">
                <a16:creationId xmlns:a16="http://schemas.microsoft.com/office/drawing/2014/main" id="{07BAFF12-26AB-448C-9DBE-5A153E8EF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23900"/>
            <a:ext cx="84582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259FAD1-C958-4844-B653-5141A739410A}"/>
              </a:ext>
            </a:extLst>
          </p:cNvPr>
          <p:cNvSpPr>
            <a:spLocks noGrp="1" noChangeArrowheads="1"/>
          </p:cNvSpPr>
          <p:nvPr>
            <p:ph type="title"/>
          </p:nvPr>
        </p:nvSpPr>
        <p:spPr>
          <a:xfrm>
            <a:off x="685800" y="228600"/>
            <a:ext cx="7772400" cy="990600"/>
          </a:xfrm>
        </p:spPr>
        <p:txBody>
          <a:bodyPr/>
          <a:lstStyle/>
          <a:p>
            <a:pPr eaLnBrk="1" hangingPunct="1">
              <a:defRPr/>
            </a:pPr>
            <a:r>
              <a:rPr lang="en-US" b="1">
                <a:latin typeface=".VnTime" panose="020B7200000000000000" pitchFamily="34" charset="0"/>
              </a:rPr>
              <a:t>kiÓm tra bµi cò</a:t>
            </a:r>
          </a:p>
        </p:txBody>
      </p:sp>
      <p:sp>
        <p:nvSpPr>
          <p:cNvPr id="26627" name="Rectangle 3">
            <a:extLst>
              <a:ext uri="{FF2B5EF4-FFF2-40B4-BE49-F238E27FC236}">
                <a16:creationId xmlns:a16="http://schemas.microsoft.com/office/drawing/2014/main" id="{ED05B30F-454F-48A8-88ED-69DD2FD6397B}"/>
              </a:ext>
            </a:extLst>
          </p:cNvPr>
          <p:cNvSpPr>
            <a:spLocks noGrp="1" noChangeArrowheads="1"/>
          </p:cNvSpPr>
          <p:nvPr>
            <p:ph type="body" idx="1"/>
          </p:nvPr>
        </p:nvSpPr>
        <p:spPr>
          <a:xfrm>
            <a:off x="228600" y="1676400"/>
            <a:ext cx="8534400" cy="720725"/>
          </a:xfrm>
        </p:spPr>
        <p:txBody>
          <a:bodyPr/>
          <a:lstStyle/>
          <a:p>
            <a:pPr eaLnBrk="1" hangingPunct="1">
              <a:buFont typeface="Wingdings" panose="05000000000000000000" pitchFamily="2" charset="2"/>
              <a:buNone/>
              <a:defRPr/>
            </a:pPr>
            <a:r>
              <a:rPr lang="en-US" sz="4000">
                <a:latin typeface=".VnTime" panose="020B7200000000000000" pitchFamily="34" charset="0"/>
              </a:rPr>
              <a:t>. Nªu cÊu t¹o cña bµi v¨n t¶ c¶nh?</a:t>
            </a:r>
          </a:p>
        </p:txBody>
      </p:sp>
      <p:sp>
        <p:nvSpPr>
          <p:cNvPr id="26629" name="Oval 5">
            <a:extLst>
              <a:ext uri="{FF2B5EF4-FFF2-40B4-BE49-F238E27FC236}">
                <a16:creationId xmlns:a16="http://schemas.microsoft.com/office/drawing/2014/main" id="{74ED0727-F64A-4D60-BD99-E2BFAC315B59}"/>
              </a:ext>
            </a:extLst>
          </p:cNvPr>
          <p:cNvSpPr>
            <a:spLocks noChangeArrowheads="1"/>
          </p:cNvSpPr>
          <p:nvPr/>
        </p:nvSpPr>
        <p:spPr bwMode="auto">
          <a:xfrm>
            <a:off x="381000" y="304800"/>
            <a:ext cx="990600" cy="914400"/>
          </a:xfrm>
          <a:prstGeom prst="ellipse">
            <a:avLst/>
          </a:prstGeom>
          <a:solidFill>
            <a:schemeClr val="accent1"/>
          </a:solidFill>
          <a:ln w="9525">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8000" b="1">
                <a:solidFill>
                  <a:srgbClr val="CC3300"/>
                </a:solidFill>
              </a:rPr>
              <a:t>?</a:t>
            </a:r>
            <a:endParaRPr lang="en-US" altLang="en-US" sz="240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p:cTn id="7" dur="5000" fill="hold"/>
                                        <p:tgtEl>
                                          <p:spTgt spid="26629"/>
                                        </p:tgtEl>
                                        <p:attrNameLst>
                                          <p:attrName>ppt_w</p:attrName>
                                        </p:attrNameLst>
                                      </p:cBhvr>
                                      <p:tavLst>
                                        <p:tav tm="0" fmla="#ppt_w*sin(2.5*pi*$)">
                                          <p:val>
                                            <p:fltVal val="0"/>
                                          </p:val>
                                        </p:tav>
                                        <p:tav tm="100000">
                                          <p:val>
                                            <p:fltVal val="1"/>
                                          </p:val>
                                        </p:tav>
                                      </p:tavLst>
                                    </p:anim>
                                    <p:anim calcmode="lin" valueType="num">
                                      <p:cBhvr>
                                        <p:cTn id="8" dur="5000" fill="hold"/>
                                        <p:tgtEl>
                                          <p:spTgt spid="26629"/>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2" presetClass="entr" presetSubtype="4" fill="hold" grpId="0" nodeType="afterEffect">
                                  <p:stCondLst>
                                    <p:cond delay="0"/>
                                  </p:stCondLst>
                                  <p:childTnLst>
                                    <p:set>
                                      <p:cBhvr>
                                        <p:cTn id="11" dur="1" fill="hold">
                                          <p:stCondLst>
                                            <p:cond delay="0"/>
                                          </p:stCondLst>
                                        </p:cTn>
                                        <p:tgtEl>
                                          <p:spTgt spid="26626"/>
                                        </p:tgtEl>
                                        <p:attrNameLst>
                                          <p:attrName>style.visibility</p:attrName>
                                        </p:attrNameLst>
                                      </p:cBhvr>
                                      <p:to>
                                        <p:strVal val="visible"/>
                                      </p:to>
                                    </p:set>
                                    <p:anim calcmode="lin" valueType="num">
                                      <p:cBhvr additive="base">
                                        <p:cTn id="12" dur="500" fill="hold"/>
                                        <p:tgtEl>
                                          <p:spTgt spid="26626"/>
                                        </p:tgtEl>
                                        <p:attrNameLst>
                                          <p:attrName>ppt_x</p:attrName>
                                        </p:attrNameLst>
                                      </p:cBhvr>
                                      <p:tavLst>
                                        <p:tav tm="0">
                                          <p:val>
                                            <p:strVal val="#ppt_x"/>
                                          </p:val>
                                        </p:tav>
                                        <p:tav tm="100000">
                                          <p:val>
                                            <p:strVal val="#ppt_x"/>
                                          </p:val>
                                        </p:tav>
                                      </p:tavLst>
                                    </p:anim>
                                    <p:anim calcmode="lin" valueType="num">
                                      <p:cBhvr additive="base">
                                        <p:cTn id="13"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627">
                                            <p:txEl>
                                              <p:pRg st="0" end="0"/>
                                            </p:txEl>
                                          </p:spTgt>
                                        </p:tgtEl>
                                        <p:attrNameLst>
                                          <p:attrName>style.visibility</p:attrName>
                                        </p:attrNameLst>
                                      </p:cBhvr>
                                      <p:to>
                                        <p:strVal val="visible"/>
                                      </p:to>
                                    </p:set>
                                    <p:anim calcmode="lin" valueType="num">
                                      <p:cBhvr additive="base">
                                        <p:cTn id="18"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P spid="26629"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AD829CE1-D4DD-49CD-B27D-9A6FA0AA2D95}"/>
              </a:ext>
            </a:extLst>
          </p:cNvPr>
          <p:cNvSpPr>
            <a:spLocks noChangeArrowheads="1"/>
          </p:cNvSpPr>
          <p:nvPr/>
        </p:nvSpPr>
        <p:spPr bwMode="auto">
          <a:xfrm>
            <a:off x="304800" y="838200"/>
            <a:ext cx="8610600" cy="4191000"/>
          </a:xfrm>
          <a:prstGeom prst="rect">
            <a:avLst/>
          </a:prstGeom>
          <a:noFill/>
          <a:ln>
            <a:noFill/>
          </a:ln>
          <a:effectLst/>
        </p:spPr>
        <p:txBody>
          <a:bodyPr/>
          <a:lstStyle>
            <a:lvl1pPr marL="234950" indent="-234950">
              <a:defRPr sz="2400">
                <a:solidFill>
                  <a:schemeClr val="tx1"/>
                </a:solidFill>
                <a:latin typeface="Times New Roman" panose="02020603050405020304" pitchFamily="18" charset="0"/>
              </a:defRPr>
            </a:lvl1pPr>
            <a:lvl2pPr marL="1219200" indent="-533400">
              <a:defRPr sz="2400">
                <a:solidFill>
                  <a:schemeClr val="tx1"/>
                </a:solidFill>
                <a:latin typeface="Times New Roman" panose="02020603050405020304" pitchFamily="18" charset="0"/>
              </a:defRPr>
            </a:lvl2pPr>
            <a:lvl3pPr marL="1790700" indent="-457200">
              <a:defRPr sz="2400">
                <a:solidFill>
                  <a:schemeClr val="tx1"/>
                </a:solidFill>
                <a:latin typeface="Times New Roman" panose="02020603050405020304" pitchFamily="18" charset="0"/>
              </a:defRPr>
            </a:lvl3pPr>
            <a:lvl4pPr marL="2286000" indent="-381000">
              <a:defRPr sz="2400">
                <a:solidFill>
                  <a:schemeClr val="tx1"/>
                </a:solidFill>
                <a:latin typeface="Times New Roman" panose="02020603050405020304" pitchFamily="18" charset="0"/>
              </a:defRPr>
            </a:lvl4pPr>
            <a:lvl5pPr marL="2781300" indent="-381000">
              <a:defRPr sz="2400">
                <a:solidFill>
                  <a:schemeClr val="tx1"/>
                </a:solidFill>
                <a:latin typeface="Times New Roman" panose="02020603050405020304" pitchFamily="18" charset="0"/>
              </a:defRPr>
            </a:lvl5pPr>
            <a:lvl6pPr marL="3238500" indent="-381000" fontAlgn="base">
              <a:spcBef>
                <a:spcPct val="0"/>
              </a:spcBef>
              <a:spcAft>
                <a:spcPct val="0"/>
              </a:spcAft>
              <a:defRPr sz="2400">
                <a:solidFill>
                  <a:schemeClr val="tx1"/>
                </a:solidFill>
                <a:latin typeface="Times New Roman" panose="02020603050405020304" pitchFamily="18" charset="0"/>
              </a:defRPr>
            </a:lvl6pPr>
            <a:lvl7pPr marL="3695700" indent="-381000" fontAlgn="base">
              <a:spcBef>
                <a:spcPct val="0"/>
              </a:spcBef>
              <a:spcAft>
                <a:spcPct val="0"/>
              </a:spcAft>
              <a:defRPr sz="2400">
                <a:solidFill>
                  <a:schemeClr val="tx1"/>
                </a:solidFill>
                <a:latin typeface="Times New Roman" panose="02020603050405020304" pitchFamily="18" charset="0"/>
              </a:defRPr>
            </a:lvl7pPr>
            <a:lvl8pPr marL="4152900" indent="-381000" fontAlgn="base">
              <a:spcBef>
                <a:spcPct val="0"/>
              </a:spcBef>
              <a:spcAft>
                <a:spcPct val="0"/>
              </a:spcAft>
              <a:defRPr sz="2400">
                <a:solidFill>
                  <a:schemeClr val="tx1"/>
                </a:solidFill>
                <a:latin typeface="Times New Roman" panose="02020603050405020304" pitchFamily="18" charset="0"/>
              </a:defRPr>
            </a:lvl8pPr>
            <a:lvl9pPr marL="4610100" indent="-3810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tx2"/>
              </a:buClr>
              <a:buSzPct val="75000"/>
              <a:buFont typeface="Wingdings" panose="05000000000000000000" pitchFamily="2" charset="2"/>
              <a:buNone/>
              <a:defRPr/>
            </a:pPr>
            <a:r>
              <a:rPr lang="en-US" sz="5400" b="1">
                <a:effectLst>
                  <a:outerShdw blurRad="38100" dist="38100" dir="2700000" algn="tl">
                    <a:srgbClr val="000000"/>
                  </a:outerShdw>
                </a:effectLst>
              </a:rPr>
              <a:t>Tác giả quan sát sự vật bằng những giác quan nào?</a:t>
            </a:r>
          </a:p>
          <a:p>
            <a:pPr eaLnBrk="1" hangingPunct="1">
              <a:spcBef>
                <a:spcPct val="20000"/>
              </a:spcBef>
              <a:buClr>
                <a:schemeClr val="tx2"/>
              </a:buClr>
              <a:buSzPct val="75000"/>
              <a:buFont typeface="Wingdings" panose="05000000000000000000" pitchFamily="2" charset="2"/>
              <a:buNone/>
              <a:defRPr/>
            </a:pPr>
            <a:r>
              <a:rPr lang="en-US" sz="4000" b="1">
                <a:effectLst>
                  <a:outerShdw blurRad="38100" dist="38100" dir="2700000" algn="tl">
                    <a:srgbClr val="000000"/>
                  </a:outerShdw>
                </a:effectLst>
              </a:rPr>
              <a:t>-Bằng thị giác</a:t>
            </a:r>
          </a:p>
          <a:p>
            <a:pPr eaLnBrk="1" hangingPunct="1">
              <a:spcBef>
                <a:spcPct val="20000"/>
              </a:spcBef>
              <a:buClr>
                <a:schemeClr val="tx2"/>
              </a:buClr>
              <a:buSzPct val="75000"/>
              <a:buFont typeface="Wingdings" panose="05000000000000000000" pitchFamily="2" charset="2"/>
              <a:buNone/>
              <a:defRPr/>
            </a:pPr>
            <a:r>
              <a:rPr lang="en-US" sz="4000" b="1">
                <a:effectLst>
                  <a:outerShdw blurRad="38100" dist="38100" dir="2700000" algn="tl">
                    <a:srgbClr val="000000"/>
                  </a:outerShdw>
                </a:effectLst>
              </a:rPr>
              <a:t>-Bằng thính giác</a:t>
            </a:r>
          </a:p>
          <a:p>
            <a:pPr eaLnBrk="1" hangingPunct="1">
              <a:spcBef>
                <a:spcPct val="20000"/>
              </a:spcBef>
              <a:buClr>
                <a:schemeClr val="tx2"/>
              </a:buClr>
              <a:buSzPct val="75000"/>
              <a:buFontTx/>
              <a:buChar char="-"/>
              <a:defRPr/>
            </a:pPr>
            <a:r>
              <a:rPr lang="en-US" sz="4000" b="1">
                <a:effectLst>
                  <a:outerShdw blurRad="38100" dist="38100" dir="2700000" algn="tl">
                    <a:srgbClr val="000000"/>
                  </a:outerShdw>
                </a:effectLst>
              </a:rPr>
              <a:t>Bằng xúc giác</a:t>
            </a:r>
          </a:p>
          <a:p>
            <a:pPr eaLnBrk="1" hangingPunct="1">
              <a:spcBef>
                <a:spcPct val="20000"/>
              </a:spcBef>
              <a:buClr>
                <a:schemeClr val="tx2"/>
              </a:buClr>
              <a:buSzPct val="75000"/>
              <a:buFontTx/>
              <a:buChar char="-"/>
              <a:defRPr/>
            </a:pPr>
            <a:r>
              <a:rPr lang="en-US" sz="4000" b="1">
                <a:effectLst>
                  <a:outerShdw blurRad="38100" dist="38100" dir="2700000" algn="tl">
                    <a:srgbClr val="000000"/>
                  </a:outerShdw>
                </a:effectLst>
              </a:rPr>
              <a:t>Bằng khứu giác</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animEffect transition="in" filter="circle(in)">
                                      <p:cBhvr>
                                        <p:cTn id="7" dur="2000"/>
                                        <p:tgtEl>
                                          <p:spTgt spid="140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40290">
                                            <p:txEl>
                                              <p:pRg st="1" end="1"/>
                                            </p:txEl>
                                          </p:spTgt>
                                        </p:tgtEl>
                                        <p:attrNameLst>
                                          <p:attrName>style.visibility</p:attrName>
                                        </p:attrNameLst>
                                      </p:cBhvr>
                                      <p:to>
                                        <p:strVal val="visible"/>
                                      </p:to>
                                    </p:set>
                                    <p:animEffect transition="in" filter="checkerboard(across)">
                                      <p:cBhvr>
                                        <p:cTn id="12" dur="500"/>
                                        <p:tgtEl>
                                          <p:spTgt spid="1402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40290">
                                            <p:txEl>
                                              <p:pRg st="2" end="2"/>
                                            </p:txEl>
                                          </p:spTgt>
                                        </p:tgtEl>
                                        <p:attrNameLst>
                                          <p:attrName>style.visibility</p:attrName>
                                        </p:attrNameLst>
                                      </p:cBhvr>
                                      <p:to>
                                        <p:strVal val="visible"/>
                                      </p:to>
                                    </p:set>
                                    <p:animEffect transition="in" filter="circle(in)">
                                      <p:cBhvr>
                                        <p:cTn id="17" dur="2000"/>
                                        <p:tgtEl>
                                          <p:spTgt spid="14029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40290">
                                            <p:txEl>
                                              <p:pRg st="3" end="3"/>
                                            </p:txEl>
                                          </p:spTgt>
                                        </p:tgtEl>
                                        <p:attrNameLst>
                                          <p:attrName>style.visibility</p:attrName>
                                        </p:attrNameLst>
                                      </p:cBhvr>
                                      <p:to>
                                        <p:strVal val="visible"/>
                                      </p:to>
                                    </p:set>
                                    <p:animEffect transition="in" filter="circle(in)">
                                      <p:cBhvr>
                                        <p:cTn id="22" dur="2000"/>
                                        <p:tgtEl>
                                          <p:spTgt spid="14029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140290">
                                            <p:txEl>
                                              <p:pRg st="4" end="4"/>
                                            </p:txEl>
                                          </p:spTgt>
                                        </p:tgtEl>
                                        <p:attrNameLst>
                                          <p:attrName>style.visibility</p:attrName>
                                        </p:attrNameLst>
                                      </p:cBhvr>
                                      <p:to>
                                        <p:strVal val="visible"/>
                                      </p:to>
                                    </p:set>
                                    <p:animEffect transition="in" filter="circle(in)">
                                      <p:cBhvr>
                                        <p:cTn id="27" dur="2000"/>
                                        <p:tgtEl>
                                          <p:spTgt spid="1402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4EE0DD4-AA4D-471E-B784-F726B4D74FC6}"/>
              </a:ext>
            </a:extLst>
          </p:cNvPr>
          <p:cNvSpPr>
            <a:spLocks noGrp="1" noChangeArrowheads="1"/>
          </p:cNvSpPr>
          <p:nvPr>
            <p:ph type="title"/>
          </p:nvPr>
        </p:nvSpPr>
        <p:spPr>
          <a:xfrm>
            <a:off x="228600" y="457200"/>
            <a:ext cx="8686800" cy="5181600"/>
          </a:xfrm>
        </p:spPr>
        <p:txBody>
          <a:bodyPr/>
          <a:lstStyle/>
          <a:p>
            <a:pPr eaLnBrk="1" hangingPunct="1">
              <a:defRPr/>
            </a:pPr>
            <a:r>
              <a:rPr lang="en-US" sz="5400" b="1" u="sng">
                <a:latin typeface=".VnTime" panose="020B7200000000000000" pitchFamily="34" charset="0"/>
              </a:rPr>
              <a:t>Bµi 2</a:t>
            </a:r>
            <a:r>
              <a:rPr lang="en-US" sz="5400" b="1">
                <a:latin typeface=".VnTime" panose="020B7200000000000000" pitchFamily="34" charset="0"/>
              </a:rPr>
              <a:t>: </a:t>
            </a:r>
            <a:br>
              <a:rPr lang="en-US" sz="5400" b="1">
                <a:latin typeface=".VnTime" panose="020B7200000000000000" pitchFamily="34" charset="0"/>
              </a:rPr>
            </a:br>
            <a:r>
              <a:rPr lang="en-US" sz="4800" i="1">
                <a:latin typeface=".VnTime" panose="020B7200000000000000" pitchFamily="34" charset="0"/>
              </a:rPr>
              <a:t>Dùa vµo kÕt qu¶ quan s¸t cña m×nh, em h·y lËp dµn ý bµi v¨n miªu t¶ mét cơn mưa.</a:t>
            </a:r>
            <a:endParaRPr lang="en-US" b="1">
              <a:latin typeface=".VnTime" panose="020B7200000000000000" pitchFamily="34"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additive="base">
                                        <p:cTn id="7" dur="500" fill="hold"/>
                                        <p:tgtEl>
                                          <p:spTgt spid="112642"/>
                                        </p:tgtEl>
                                        <p:attrNameLst>
                                          <p:attrName>ppt_x</p:attrName>
                                        </p:attrNameLst>
                                      </p:cBhvr>
                                      <p:tavLst>
                                        <p:tav tm="0">
                                          <p:val>
                                            <p:strVal val="1+#ppt_w/2"/>
                                          </p:val>
                                        </p:tav>
                                        <p:tav tm="100000">
                                          <p:val>
                                            <p:strVal val="#ppt_x"/>
                                          </p:val>
                                        </p:tav>
                                      </p:tavLst>
                                    </p:anim>
                                    <p:anim calcmode="lin" valueType="num">
                                      <p:cBhvr additive="base">
                                        <p:cTn id="8" dur="500" fill="hold"/>
                                        <p:tgtEl>
                                          <p:spTgt spid="1126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9" name="Rectangle 1027">
            <a:extLst>
              <a:ext uri="{FF2B5EF4-FFF2-40B4-BE49-F238E27FC236}">
                <a16:creationId xmlns:a16="http://schemas.microsoft.com/office/drawing/2014/main" id="{5AE477A1-A250-49B6-95D1-421EA5B52CBE}"/>
              </a:ext>
            </a:extLst>
          </p:cNvPr>
          <p:cNvSpPr>
            <a:spLocks noGrp="1" noChangeArrowheads="1"/>
          </p:cNvSpPr>
          <p:nvPr>
            <p:ph type="body" idx="1"/>
          </p:nvPr>
        </p:nvSpPr>
        <p:spPr>
          <a:xfrm>
            <a:off x="457200" y="304800"/>
            <a:ext cx="8382000" cy="838200"/>
          </a:xfrm>
        </p:spPr>
        <p:txBody>
          <a:bodyPr/>
          <a:lstStyle/>
          <a:p>
            <a:pPr marL="0" indent="0" eaLnBrk="1" hangingPunct="1">
              <a:buFont typeface="Wingdings" panose="05000000000000000000" pitchFamily="2" charset="2"/>
              <a:buNone/>
              <a:defRPr/>
            </a:pPr>
            <a:r>
              <a:rPr lang="en-US" sz="4000">
                <a:latin typeface=".VnTime" panose="020B7200000000000000" pitchFamily="34" charset="0"/>
              </a:rPr>
              <a:t>CÊu t¹o cña bµi v¨n t¶ c¶nh?</a:t>
            </a:r>
          </a:p>
        </p:txBody>
      </p:sp>
      <p:sp>
        <p:nvSpPr>
          <p:cNvPr id="60421" name="Rectangle 1029">
            <a:extLst>
              <a:ext uri="{FF2B5EF4-FFF2-40B4-BE49-F238E27FC236}">
                <a16:creationId xmlns:a16="http://schemas.microsoft.com/office/drawing/2014/main" id="{A8547B27-E483-4F89-85BA-A333B63FE11B}"/>
              </a:ext>
            </a:extLst>
          </p:cNvPr>
          <p:cNvSpPr>
            <a:spLocks noChangeArrowheads="1"/>
          </p:cNvSpPr>
          <p:nvPr/>
        </p:nvSpPr>
        <p:spPr bwMode="auto">
          <a:xfrm>
            <a:off x="381000" y="1752600"/>
            <a:ext cx="8763000" cy="4724400"/>
          </a:xfrm>
          <a:prstGeom prst="rect">
            <a:avLst/>
          </a:prstGeom>
          <a:noFill/>
          <a:ln>
            <a:noFill/>
          </a:ln>
          <a:effec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tx2"/>
              </a:buClr>
              <a:buSzPct val="75000"/>
              <a:buFont typeface="Wingdings" panose="05000000000000000000" pitchFamily="2" charset="2"/>
              <a:buNone/>
              <a:defRPr/>
            </a:pPr>
            <a:r>
              <a:rPr lang="en-US" sz="3800" i="1" dirty="0">
                <a:solidFill>
                  <a:schemeClr val="tx2"/>
                </a:solidFill>
                <a:effectLst>
                  <a:outerShdw blurRad="38100" dist="38100" dir="2700000" algn="tl">
                    <a:srgbClr val="000000"/>
                  </a:outerShdw>
                </a:effectLst>
                <a:latin typeface=".VnTime" panose="020B7200000000000000" pitchFamily="34" charset="0"/>
              </a:rPr>
              <a:t>+ </a:t>
            </a:r>
            <a:r>
              <a:rPr lang="en-US" sz="3800" i="1" u="sng" dirty="0" err="1">
                <a:solidFill>
                  <a:schemeClr val="tx2"/>
                </a:solidFill>
                <a:effectLst>
                  <a:outerShdw blurRad="38100" dist="38100" dir="2700000" algn="tl">
                    <a:srgbClr val="000000"/>
                  </a:outerShdw>
                </a:effectLst>
                <a:latin typeface=".VnTime" panose="020B7200000000000000" pitchFamily="34" charset="0"/>
              </a:rPr>
              <a:t>Më</a:t>
            </a:r>
            <a:r>
              <a:rPr lang="en-US" sz="3800" i="1" u="sng" dirty="0">
                <a:solidFill>
                  <a:schemeClr val="tx2"/>
                </a:solidFill>
                <a:effectLst>
                  <a:outerShdw blurRad="38100" dist="38100" dir="2700000" algn="tl">
                    <a:srgbClr val="000000"/>
                  </a:outerShdw>
                </a:effectLst>
                <a:latin typeface=".VnTime" panose="020B7200000000000000" pitchFamily="34" charset="0"/>
              </a:rPr>
              <a:t> </a:t>
            </a:r>
            <a:r>
              <a:rPr lang="en-US" sz="3800" i="1" u="sng" dirty="0" err="1">
                <a:solidFill>
                  <a:schemeClr val="tx2"/>
                </a:solidFill>
                <a:effectLst>
                  <a:outerShdw blurRad="38100" dist="38100" dir="2700000" algn="tl">
                    <a:srgbClr val="000000"/>
                  </a:outerShdw>
                </a:effectLst>
                <a:latin typeface=".VnTime" panose="020B7200000000000000" pitchFamily="34" charset="0"/>
              </a:rPr>
              <a:t>bµi</a:t>
            </a:r>
            <a:r>
              <a:rPr lang="en-US" sz="3800" i="1" dirty="0">
                <a:solidFill>
                  <a:schemeClr val="tx2"/>
                </a:solidFill>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Giíi</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thiÖu</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bao</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qu¸t</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vÒ</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c¶nh</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sÏ</a:t>
            </a:r>
            <a:r>
              <a:rPr lang="en-US" sz="3800" i="1" dirty="0">
                <a:effectLst>
                  <a:outerShdw blurRad="38100" dist="38100" dir="2700000" algn="tl">
                    <a:srgbClr val="000000"/>
                  </a:outerShdw>
                </a:effectLst>
                <a:latin typeface=".VnTime" panose="020B7200000000000000" pitchFamily="34" charset="0"/>
              </a:rPr>
              <a:t> t¶.</a:t>
            </a:r>
          </a:p>
          <a:p>
            <a:pPr eaLnBrk="1" hangingPunct="1">
              <a:spcBef>
                <a:spcPct val="20000"/>
              </a:spcBef>
              <a:buClr>
                <a:schemeClr val="tx2"/>
              </a:buClr>
              <a:buSzPct val="75000"/>
              <a:buFont typeface="Wingdings" panose="05000000000000000000" pitchFamily="2" charset="2"/>
              <a:buNone/>
              <a:defRPr/>
            </a:pPr>
            <a:r>
              <a:rPr lang="en-US" sz="3800" i="1" dirty="0">
                <a:solidFill>
                  <a:schemeClr val="tx2"/>
                </a:solidFill>
                <a:effectLst>
                  <a:outerShdw blurRad="38100" dist="38100" dir="2700000" algn="tl">
                    <a:srgbClr val="000000"/>
                  </a:outerShdw>
                </a:effectLst>
                <a:latin typeface=".VnTime" panose="020B7200000000000000" pitchFamily="34" charset="0"/>
              </a:rPr>
              <a:t>+ </a:t>
            </a:r>
            <a:r>
              <a:rPr lang="en-US" sz="3800" i="1" u="sng" dirty="0" err="1">
                <a:solidFill>
                  <a:schemeClr val="tx2"/>
                </a:solidFill>
                <a:effectLst>
                  <a:outerShdw blurRad="38100" dist="38100" dir="2700000" algn="tl">
                    <a:srgbClr val="000000"/>
                  </a:outerShdw>
                </a:effectLst>
                <a:latin typeface=".VnTime" panose="020B7200000000000000" pitchFamily="34" charset="0"/>
              </a:rPr>
              <a:t>Th©n</a:t>
            </a:r>
            <a:r>
              <a:rPr lang="en-US" sz="3800" i="1" u="sng" dirty="0">
                <a:solidFill>
                  <a:schemeClr val="tx2"/>
                </a:solidFill>
                <a:effectLst>
                  <a:outerShdw blurRad="38100" dist="38100" dir="2700000" algn="tl">
                    <a:srgbClr val="000000"/>
                  </a:outerShdw>
                </a:effectLst>
                <a:latin typeface=".VnTime" panose="020B7200000000000000" pitchFamily="34" charset="0"/>
              </a:rPr>
              <a:t> </a:t>
            </a:r>
            <a:r>
              <a:rPr lang="en-US" sz="3800" i="1" u="sng" dirty="0" err="1">
                <a:solidFill>
                  <a:schemeClr val="tx2"/>
                </a:solidFill>
                <a:effectLst>
                  <a:outerShdw blurRad="38100" dist="38100" dir="2700000" algn="tl">
                    <a:srgbClr val="000000"/>
                  </a:outerShdw>
                </a:effectLst>
                <a:latin typeface=".VnTime" panose="020B7200000000000000" pitchFamily="34" charset="0"/>
              </a:rPr>
              <a:t>bµi</a:t>
            </a:r>
            <a:r>
              <a:rPr lang="en-US" sz="3800" i="1" dirty="0">
                <a:solidFill>
                  <a:schemeClr val="tx2"/>
                </a:solidFill>
                <a:effectLst>
                  <a:outerShdw blurRad="38100" dist="38100" dir="2700000" algn="tl">
                    <a:srgbClr val="000000"/>
                  </a:outerShdw>
                </a:effectLst>
                <a:latin typeface=".VnTime" panose="020B7200000000000000" pitchFamily="34" charset="0"/>
              </a:rPr>
              <a:t>: </a:t>
            </a:r>
            <a:r>
              <a:rPr lang="en-US" sz="3800" i="1" dirty="0">
                <a:effectLst>
                  <a:outerShdw blurRad="38100" dist="38100" dir="2700000" algn="tl">
                    <a:srgbClr val="000000"/>
                  </a:outerShdw>
                </a:effectLst>
                <a:latin typeface=".VnTime" panose="020B7200000000000000" pitchFamily="34" charset="0"/>
              </a:rPr>
              <a:t>T¶ </a:t>
            </a:r>
            <a:r>
              <a:rPr lang="en-US" sz="3800" i="1" dirty="0" err="1">
                <a:effectLst>
                  <a:outerShdw blurRad="38100" dist="38100" dir="2700000" algn="tl">
                    <a:srgbClr val="000000"/>
                  </a:outerShdw>
                </a:effectLst>
                <a:latin typeface=".VnTime" panose="020B7200000000000000" pitchFamily="34" charset="0"/>
              </a:rPr>
              <a:t>tõng</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phÇn</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cña</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c¶nh</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hoÆc</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sù</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thay</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æi</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cña</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c¶nh</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theo</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thêi</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gian</a:t>
            </a:r>
            <a:r>
              <a:rPr lang="en-US" sz="3800" i="1" dirty="0">
                <a:effectLst>
                  <a:outerShdw blurRad="38100" dist="38100" dir="2700000" algn="tl">
                    <a:srgbClr val="000000"/>
                  </a:outerShdw>
                </a:effectLst>
                <a:latin typeface=".VnTime" panose="020B7200000000000000" pitchFamily="34" charset="0"/>
              </a:rPr>
              <a:t>.</a:t>
            </a:r>
          </a:p>
          <a:p>
            <a:pPr eaLnBrk="1" hangingPunct="1">
              <a:spcBef>
                <a:spcPct val="20000"/>
              </a:spcBef>
              <a:buClr>
                <a:schemeClr val="tx2"/>
              </a:buClr>
              <a:buSzPct val="75000"/>
              <a:buFont typeface="Wingdings" panose="05000000000000000000" pitchFamily="2" charset="2"/>
              <a:buNone/>
              <a:defRPr/>
            </a:pPr>
            <a:r>
              <a:rPr lang="en-US" sz="3800" i="1" dirty="0">
                <a:solidFill>
                  <a:schemeClr val="tx2"/>
                </a:solidFill>
                <a:effectLst>
                  <a:outerShdw blurRad="38100" dist="38100" dir="2700000" algn="tl">
                    <a:srgbClr val="000000"/>
                  </a:outerShdw>
                </a:effectLst>
                <a:latin typeface=".VnTime" panose="020B7200000000000000" pitchFamily="34" charset="0"/>
              </a:rPr>
              <a:t>+ </a:t>
            </a:r>
            <a:r>
              <a:rPr lang="en-US" sz="3800" i="1" u="sng" dirty="0" err="1">
                <a:solidFill>
                  <a:schemeClr val="tx2"/>
                </a:solidFill>
                <a:effectLst>
                  <a:outerShdw blurRad="38100" dist="38100" dir="2700000" algn="tl">
                    <a:srgbClr val="000000"/>
                  </a:outerShdw>
                </a:effectLst>
                <a:latin typeface=".VnTime" panose="020B7200000000000000" pitchFamily="34" charset="0"/>
              </a:rPr>
              <a:t>KÕt</a:t>
            </a:r>
            <a:r>
              <a:rPr lang="en-US" sz="3800" i="1" u="sng" dirty="0">
                <a:solidFill>
                  <a:schemeClr val="tx2"/>
                </a:solidFill>
                <a:effectLst>
                  <a:outerShdw blurRad="38100" dist="38100" dir="2700000" algn="tl">
                    <a:srgbClr val="000000"/>
                  </a:outerShdw>
                </a:effectLst>
                <a:latin typeface=".VnTime" panose="020B7200000000000000" pitchFamily="34" charset="0"/>
              </a:rPr>
              <a:t> </a:t>
            </a:r>
            <a:r>
              <a:rPr lang="en-US" sz="3800" i="1" u="sng" dirty="0" err="1">
                <a:solidFill>
                  <a:schemeClr val="tx2"/>
                </a:solidFill>
                <a:effectLst>
                  <a:outerShdw blurRad="38100" dist="38100" dir="2700000" algn="tl">
                    <a:srgbClr val="000000"/>
                  </a:outerShdw>
                </a:effectLst>
                <a:latin typeface=".VnTime" panose="020B7200000000000000" pitchFamily="34" charset="0"/>
              </a:rPr>
              <a:t>bµi</a:t>
            </a:r>
            <a:r>
              <a:rPr lang="en-US" sz="3800" i="1" dirty="0">
                <a:solidFill>
                  <a:schemeClr val="tx2"/>
                </a:solidFill>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Nªu</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nhËn</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xÐt</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hoÆc</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c¶m</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nghÜ</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cña</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ng­ưêi</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viÕt</a:t>
            </a:r>
            <a:r>
              <a:rPr lang="en-US" sz="3800" i="1" dirty="0">
                <a:effectLst>
                  <a:outerShdw blurRad="38100" dist="38100" dir="2700000" algn="tl">
                    <a:srgbClr val="000000"/>
                  </a:outerShdw>
                </a:effectLst>
                <a:latin typeface=".VnTime" panose="020B7200000000000000" pitchFamily="34" charset="0"/>
              </a:rPr>
              <a:t>.</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diamond(in)">
                                      <p:cBhvr>
                                        <p:cTn id="7" dur="20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0421">
                                            <p:txEl>
                                              <p:pRg st="0" end="0"/>
                                            </p:txEl>
                                          </p:spTgt>
                                        </p:tgtEl>
                                        <p:attrNameLst>
                                          <p:attrName>style.visibility</p:attrName>
                                        </p:attrNameLst>
                                      </p:cBhvr>
                                      <p:to>
                                        <p:strVal val="visible"/>
                                      </p:to>
                                    </p:set>
                                    <p:animEffect transition="in" filter="box(in)">
                                      <p:cBhvr>
                                        <p:cTn id="12" dur="500"/>
                                        <p:tgtEl>
                                          <p:spTgt spid="60421">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60421">
                                            <p:txEl>
                                              <p:pRg st="1" end="1"/>
                                            </p:txEl>
                                          </p:spTgt>
                                        </p:tgtEl>
                                        <p:attrNameLst>
                                          <p:attrName>style.visibility</p:attrName>
                                        </p:attrNameLst>
                                      </p:cBhvr>
                                      <p:to>
                                        <p:strVal val="visible"/>
                                      </p:to>
                                    </p:set>
                                    <p:animEffect transition="in" filter="box(in)">
                                      <p:cBhvr>
                                        <p:cTn id="15" dur="500"/>
                                        <p:tgtEl>
                                          <p:spTgt spid="60421">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60421">
                                            <p:txEl>
                                              <p:pRg st="2" end="2"/>
                                            </p:txEl>
                                          </p:spTgt>
                                        </p:tgtEl>
                                        <p:attrNameLst>
                                          <p:attrName>style.visibility</p:attrName>
                                        </p:attrNameLst>
                                      </p:cBhvr>
                                      <p:to>
                                        <p:strVal val="visible"/>
                                      </p:to>
                                    </p:set>
                                    <p:animEffect transition="in" filter="box(in)">
                                      <p:cBhvr>
                                        <p:cTn id="18" dur="500"/>
                                        <p:tgtEl>
                                          <p:spTgt spid="604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9">
            <a:extLst>
              <a:ext uri="{FF2B5EF4-FFF2-40B4-BE49-F238E27FC236}">
                <a16:creationId xmlns:a16="http://schemas.microsoft.com/office/drawing/2014/main" id="{0A25D015-C0EE-42CF-A7F4-B34AD2E9A467}"/>
              </a:ext>
            </a:extLst>
          </p:cNvPr>
          <p:cNvSpPr txBox="1">
            <a:spLocks noChangeArrowheads="1"/>
          </p:cNvSpPr>
          <p:nvPr/>
        </p:nvSpPr>
        <p:spPr bwMode="auto">
          <a:xfrm>
            <a:off x="2286000" y="879475"/>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vi-VN" altLang="en-US" sz="2400"/>
          </a:p>
        </p:txBody>
      </p:sp>
      <p:grpSp>
        <p:nvGrpSpPr>
          <p:cNvPr id="119825" name="Group 17">
            <a:extLst>
              <a:ext uri="{FF2B5EF4-FFF2-40B4-BE49-F238E27FC236}">
                <a16:creationId xmlns:a16="http://schemas.microsoft.com/office/drawing/2014/main" id="{D2BD84DA-F8E1-4C35-B2B0-5C808226490A}"/>
              </a:ext>
            </a:extLst>
          </p:cNvPr>
          <p:cNvGrpSpPr>
            <a:grpSpLocks/>
          </p:cNvGrpSpPr>
          <p:nvPr/>
        </p:nvGrpSpPr>
        <p:grpSpPr bwMode="auto">
          <a:xfrm>
            <a:off x="2286000" y="0"/>
            <a:ext cx="4343400" cy="1143000"/>
            <a:chOff x="1584" y="144"/>
            <a:chExt cx="2640" cy="816"/>
          </a:xfrm>
        </p:grpSpPr>
        <p:sp>
          <p:nvSpPr>
            <p:cNvPr id="26629" name="Oval 5">
              <a:extLst>
                <a:ext uri="{FF2B5EF4-FFF2-40B4-BE49-F238E27FC236}">
                  <a16:creationId xmlns:a16="http://schemas.microsoft.com/office/drawing/2014/main" id="{5144B334-2E2B-4799-A11F-EF608384E53D}"/>
                </a:ext>
              </a:extLst>
            </p:cNvPr>
            <p:cNvSpPr>
              <a:spLocks noChangeArrowheads="1"/>
            </p:cNvSpPr>
            <p:nvPr/>
          </p:nvSpPr>
          <p:spPr bwMode="auto">
            <a:xfrm>
              <a:off x="1584" y="144"/>
              <a:ext cx="2640" cy="816"/>
            </a:xfrm>
            <a:prstGeom prst="ellipse">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endParaRPr lang="vi-VN" altLang="en-US" sz="2400"/>
            </a:p>
          </p:txBody>
        </p:sp>
        <p:sp>
          <p:nvSpPr>
            <p:cNvPr id="26630" name="Text Box 10">
              <a:extLst>
                <a:ext uri="{FF2B5EF4-FFF2-40B4-BE49-F238E27FC236}">
                  <a16:creationId xmlns:a16="http://schemas.microsoft.com/office/drawing/2014/main" id="{E156746A-F40C-4C5B-8CC2-A6FD0898324C}"/>
                </a:ext>
              </a:extLst>
            </p:cNvPr>
            <p:cNvSpPr txBox="1">
              <a:spLocks noChangeArrowheads="1"/>
            </p:cNvSpPr>
            <p:nvPr/>
          </p:nvSpPr>
          <p:spPr bwMode="auto">
            <a:xfrm>
              <a:off x="2064" y="240"/>
              <a:ext cx="1824"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n-US" altLang="en-US" sz="4800" b="1" u="sng">
                  <a:solidFill>
                    <a:srgbClr val="FF0000"/>
                  </a:solidFill>
                  <a:latin typeface=".VnTime" panose="020B7200000000000000" pitchFamily="34" charset="0"/>
                </a:rPr>
                <a:t>lư­u ý</a:t>
              </a:r>
            </a:p>
          </p:txBody>
        </p:sp>
      </p:grpSp>
      <p:sp>
        <p:nvSpPr>
          <p:cNvPr id="119824" name="Text Box 16">
            <a:extLst>
              <a:ext uri="{FF2B5EF4-FFF2-40B4-BE49-F238E27FC236}">
                <a16:creationId xmlns:a16="http://schemas.microsoft.com/office/drawing/2014/main" id="{5671D995-EB35-4F99-842E-5B5194722E05}"/>
              </a:ext>
            </a:extLst>
          </p:cNvPr>
          <p:cNvSpPr txBox="1">
            <a:spLocks noChangeArrowheads="1"/>
          </p:cNvSpPr>
          <p:nvPr/>
        </p:nvSpPr>
        <p:spPr bwMode="auto">
          <a:xfrm>
            <a:off x="457200" y="1066800"/>
            <a:ext cx="8686800" cy="564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AutoNum type="arabicPeriod"/>
            </a:pPr>
            <a:r>
              <a:rPr lang="en-US" altLang="en-US" sz="2800">
                <a:latin typeface=".VnTime" panose="020B7200000000000000" pitchFamily="34" charset="0"/>
              </a:rPr>
              <a:t>Khi miªu t¶ mét cơn mưa cÇn chó ý: </a:t>
            </a:r>
          </a:p>
          <a:p>
            <a:pPr lvl="1" eaLnBrk="1" hangingPunct="1">
              <a:spcBef>
                <a:spcPct val="50000"/>
              </a:spcBef>
              <a:buFontTx/>
              <a:buChar char="•"/>
            </a:pPr>
            <a:r>
              <a:rPr lang="en-US" altLang="en-US" sz="2800">
                <a:latin typeface=".VnTime" panose="020B7200000000000000" pitchFamily="34" charset="0"/>
              </a:rPr>
              <a:t>Tr×nh tù miªu t¶</a:t>
            </a:r>
          </a:p>
          <a:p>
            <a:pPr lvl="1" eaLnBrk="1" hangingPunct="1">
              <a:spcBef>
                <a:spcPct val="50000"/>
              </a:spcBef>
              <a:buFontTx/>
              <a:buChar char="•"/>
            </a:pPr>
            <a:r>
              <a:rPr lang="en-US" altLang="en-US" sz="2800">
                <a:latin typeface=".VnTime" panose="020B7200000000000000" pitchFamily="34" charset="0"/>
              </a:rPr>
              <a:t>Quan s¸t c¶nh vËt b»ng gi¸c quan, thÓ hiÖn </a:t>
            </a:r>
          </a:p>
          <a:p>
            <a:pPr lvl="1" eaLnBrk="1" hangingPunct="1">
              <a:spcBef>
                <a:spcPct val="50000"/>
              </a:spcBef>
            </a:pPr>
            <a:r>
              <a:rPr lang="en-US" altLang="en-US" sz="2800">
                <a:latin typeface=".VnTime" panose="020B7200000000000000" pitchFamily="34" charset="0"/>
              </a:rPr>
              <a:t>    c¶m xóc</a:t>
            </a:r>
          </a:p>
          <a:p>
            <a:pPr lvl="1" eaLnBrk="1" hangingPunct="1">
              <a:spcBef>
                <a:spcPct val="50000"/>
              </a:spcBef>
              <a:buFontTx/>
              <a:buChar char="•"/>
            </a:pPr>
            <a:r>
              <a:rPr lang="en-US" altLang="en-US" sz="2800">
                <a:latin typeface=".VnTime" panose="020B7200000000000000" pitchFamily="34" charset="0"/>
              </a:rPr>
              <a:t>Liªn t­ưëng </a:t>
            </a:r>
          </a:p>
          <a:p>
            <a:pPr eaLnBrk="1" hangingPunct="1">
              <a:spcBef>
                <a:spcPct val="50000"/>
              </a:spcBef>
              <a:buFontTx/>
              <a:buAutoNum type="arabicPeriod"/>
            </a:pPr>
            <a:r>
              <a:rPr lang="en-US" altLang="en-US" sz="2800">
                <a:latin typeface=".VnTime" panose="020B7200000000000000" pitchFamily="34" charset="0"/>
              </a:rPr>
              <a:t>LËp dµn ý:</a:t>
            </a:r>
          </a:p>
          <a:p>
            <a:pPr lvl="1" eaLnBrk="1" hangingPunct="1">
              <a:spcBef>
                <a:spcPct val="50000"/>
              </a:spcBef>
              <a:buFontTx/>
              <a:buChar char="•"/>
            </a:pPr>
            <a:r>
              <a:rPr lang="en-US" altLang="en-US" sz="2800">
                <a:latin typeface=".VnTime" panose="020B7200000000000000" pitchFamily="34" charset="0"/>
              </a:rPr>
              <a:t>Bè côc ®ñ</a:t>
            </a:r>
          </a:p>
          <a:p>
            <a:pPr lvl="1" eaLnBrk="1" hangingPunct="1">
              <a:spcBef>
                <a:spcPct val="50000"/>
              </a:spcBef>
              <a:buFontTx/>
              <a:buChar char="•"/>
            </a:pPr>
            <a:r>
              <a:rPr lang="en-US" altLang="en-US" sz="2800">
                <a:latin typeface=".VnTime" panose="020B7200000000000000" pitchFamily="34" charset="0"/>
              </a:rPr>
              <a:t>X¸c ®Þnh ®­ưîc nh÷ng ®Æc ®iÓm cña c¶nh vËt</a:t>
            </a:r>
          </a:p>
          <a:p>
            <a:pPr lvl="1" eaLnBrk="1" hangingPunct="1">
              <a:spcBef>
                <a:spcPct val="50000"/>
              </a:spcBef>
              <a:buFontTx/>
              <a:buChar char="•"/>
            </a:pPr>
            <a:r>
              <a:rPr lang="en-US" altLang="en-US" sz="2800">
                <a:latin typeface=".VnTime" panose="020B7200000000000000" pitchFamily="34" charset="0"/>
              </a:rPr>
              <a:t>Lùa chän tõ ng÷, h×nh ¶nh</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19825"/>
                                        </p:tgtEl>
                                        <p:attrNameLst>
                                          <p:attrName>style.visibility</p:attrName>
                                        </p:attrNameLst>
                                      </p:cBhvr>
                                      <p:to>
                                        <p:strVal val="visible"/>
                                      </p:to>
                                    </p:set>
                                    <p:anim calcmode="lin" valueType="num">
                                      <p:cBhvr additive="base">
                                        <p:cTn id="7" dur="500" fill="hold"/>
                                        <p:tgtEl>
                                          <p:spTgt spid="119825"/>
                                        </p:tgtEl>
                                        <p:attrNameLst>
                                          <p:attrName>ppt_x</p:attrName>
                                        </p:attrNameLst>
                                      </p:cBhvr>
                                      <p:tavLst>
                                        <p:tav tm="0">
                                          <p:val>
                                            <p:strVal val="0-#ppt_w/2"/>
                                          </p:val>
                                        </p:tav>
                                        <p:tav tm="100000">
                                          <p:val>
                                            <p:strVal val="#ppt_x"/>
                                          </p:val>
                                        </p:tav>
                                      </p:tavLst>
                                    </p:anim>
                                    <p:anim calcmode="lin" valueType="num">
                                      <p:cBhvr additive="base">
                                        <p:cTn id="8" dur="500" fill="hold"/>
                                        <p:tgtEl>
                                          <p:spTgt spid="1198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24"/>
                                        </p:tgtEl>
                                        <p:attrNameLst>
                                          <p:attrName>style.visibility</p:attrName>
                                        </p:attrNameLst>
                                      </p:cBhvr>
                                      <p:to>
                                        <p:strVal val="visible"/>
                                      </p:to>
                                    </p:set>
                                    <p:anim calcmode="lin" valueType="num">
                                      <p:cBhvr additive="base">
                                        <p:cTn id="13" dur="500" fill="hold"/>
                                        <p:tgtEl>
                                          <p:spTgt spid="119824"/>
                                        </p:tgtEl>
                                        <p:attrNameLst>
                                          <p:attrName>ppt_x</p:attrName>
                                        </p:attrNameLst>
                                      </p:cBhvr>
                                      <p:tavLst>
                                        <p:tav tm="0">
                                          <p:val>
                                            <p:strVal val="0-#ppt_w/2"/>
                                          </p:val>
                                        </p:tav>
                                        <p:tav tm="100000">
                                          <p:val>
                                            <p:strVal val="#ppt_x"/>
                                          </p:val>
                                        </p:tav>
                                      </p:tavLst>
                                    </p:anim>
                                    <p:anim calcmode="lin" valueType="num">
                                      <p:cBhvr additive="base">
                                        <p:cTn id="14" dur="500" fill="hold"/>
                                        <p:tgtEl>
                                          <p:spTgt spid="1198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306F9074-4450-44A1-A203-A03FB3CB2C6B}"/>
              </a:ext>
            </a:extLst>
          </p:cNvPr>
          <p:cNvSpPr>
            <a:spLocks noGrp="1" noChangeArrowheads="1"/>
          </p:cNvSpPr>
          <p:nvPr>
            <p:ph type="body" idx="1"/>
          </p:nvPr>
        </p:nvSpPr>
        <p:spPr>
          <a:xfrm>
            <a:off x="457200" y="304800"/>
            <a:ext cx="8382000" cy="838200"/>
          </a:xfrm>
        </p:spPr>
        <p:txBody>
          <a:bodyPr/>
          <a:lstStyle/>
          <a:p>
            <a:pPr marL="0" indent="0" eaLnBrk="1" hangingPunct="1">
              <a:buFont typeface="Wingdings" panose="05000000000000000000" pitchFamily="2" charset="2"/>
              <a:buNone/>
              <a:defRPr/>
            </a:pPr>
            <a:r>
              <a:rPr lang="en-US" sz="4000">
                <a:latin typeface=".VnTime" panose="020B7200000000000000" pitchFamily="34" charset="0"/>
              </a:rPr>
              <a:t>CÊu t¹o cña bµi v¨n t¶ c¶nh?</a:t>
            </a:r>
          </a:p>
        </p:txBody>
      </p:sp>
      <p:sp>
        <p:nvSpPr>
          <p:cNvPr id="141315" name="Rectangle 3">
            <a:extLst>
              <a:ext uri="{FF2B5EF4-FFF2-40B4-BE49-F238E27FC236}">
                <a16:creationId xmlns:a16="http://schemas.microsoft.com/office/drawing/2014/main" id="{8A4EC6B0-9320-4521-85B3-34A689FA3621}"/>
              </a:ext>
            </a:extLst>
          </p:cNvPr>
          <p:cNvSpPr>
            <a:spLocks noChangeArrowheads="1"/>
          </p:cNvSpPr>
          <p:nvPr/>
        </p:nvSpPr>
        <p:spPr bwMode="auto">
          <a:xfrm>
            <a:off x="381000" y="1752600"/>
            <a:ext cx="8763000" cy="4724400"/>
          </a:xfrm>
          <a:prstGeom prst="rect">
            <a:avLst/>
          </a:prstGeom>
          <a:noFill/>
          <a:ln>
            <a:noFill/>
          </a:ln>
          <a:effec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tx2"/>
              </a:buClr>
              <a:buSzPct val="75000"/>
              <a:buFont typeface="Wingdings" panose="05000000000000000000" pitchFamily="2" charset="2"/>
              <a:buNone/>
              <a:defRPr/>
            </a:pPr>
            <a:r>
              <a:rPr lang="en-US" sz="3800" i="1" dirty="0">
                <a:solidFill>
                  <a:schemeClr val="tx2"/>
                </a:solidFill>
                <a:effectLst>
                  <a:outerShdw blurRad="38100" dist="38100" dir="2700000" algn="tl">
                    <a:srgbClr val="000000"/>
                  </a:outerShdw>
                </a:effectLst>
                <a:latin typeface=".VnTime" panose="020B7200000000000000" pitchFamily="34" charset="0"/>
              </a:rPr>
              <a:t>+ </a:t>
            </a:r>
            <a:r>
              <a:rPr lang="en-US" sz="3800" i="1" u="sng" dirty="0" err="1">
                <a:solidFill>
                  <a:schemeClr val="tx2"/>
                </a:solidFill>
                <a:effectLst>
                  <a:outerShdw blurRad="38100" dist="38100" dir="2700000" algn="tl">
                    <a:srgbClr val="000000"/>
                  </a:outerShdw>
                </a:effectLst>
                <a:latin typeface=".VnTime" panose="020B7200000000000000" pitchFamily="34" charset="0"/>
              </a:rPr>
              <a:t>Më</a:t>
            </a:r>
            <a:r>
              <a:rPr lang="en-US" sz="3800" i="1" u="sng" dirty="0">
                <a:solidFill>
                  <a:schemeClr val="tx2"/>
                </a:solidFill>
                <a:effectLst>
                  <a:outerShdw blurRad="38100" dist="38100" dir="2700000" algn="tl">
                    <a:srgbClr val="000000"/>
                  </a:outerShdw>
                </a:effectLst>
                <a:latin typeface=".VnTime" panose="020B7200000000000000" pitchFamily="34" charset="0"/>
              </a:rPr>
              <a:t> </a:t>
            </a:r>
            <a:r>
              <a:rPr lang="en-US" sz="3800" i="1" u="sng" dirty="0" err="1">
                <a:solidFill>
                  <a:schemeClr val="tx2"/>
                </a:solidFill>
                <a:effectLst>
                  <a:outerShdw blurRad="38100" dist="38100" dir="2700000" algn="tl">
                    <a:srgbClr val="000000"/>
                  </a:outerShdw>
                </a:effectLst>
                <a:latin typeface=".VnTime" panose="020B7200000000000000" pitchFamily="34" charset="0"/>
              </a:rPr>
              <a:t>bµi</a:t>
            </a:r>
            <a:r>
              <a:rPr lang="en-US" sz="3800" i="1" dirty="0">
                <a:solidFill>
                  <a:schemeClr val="tx2"/>
                </a:solidFill>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Giíi</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thiÖu</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bao</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qu¸t</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vÒ</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c¶nh</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sÏ</a:t>
            </a:r>
            <a:r>
              <a:rPr lang="en-US" sz="3800" i="1" dirty="0">
                <a:effectLst>
                  <a:outerShdw blurRad="38100" dist="38100" dir="2700000" algn="tl">
                    <a:srgbClr val="000000"/>
                  </a:outerShdw>
                </a:effectLst>
                <a:latin typeface=".VnTime" panose="020B7200000000000000" pitchFamily="34" charset="0"/>
              </a:rPr>
              <a:t> t¶.</a:t>
            </a:r>
          </a:p>
          <a:p>
            <a:pPr eaLnBrk="1" hangingPunct="1">
              <a:spcBef>
                <a:spcPct val="20000"/>
              </a:spcBef>
              <a:buClr>
                <a:schemeClr val="tx2"/>
              </a:buClr>
              <a:buSzPct val="75000"/>
              <a:buFont typeface="Wingdings" panose="05000000000000000000" pitchFamily="2" charset="2"/>
              <a:buNone/>
              <a:defRPr/>
            </a:pPr>
            <a:r>
              <a:rPr lang="en-US" sz="3800" i="1" dirty="0">
                <a:solidFill>
                  <a:schemeClr val="tx2"/>
                </a:solidFill>
                <a:effectLst>
                  <a:outerShdw blurRad="38100" dist="38100" dir="2700000" algn="tl">
                    <a:srgbClr val="000000"/>
                  </a:outerShdw>
                </a:effectLst>
                <a:latin typeface=".VnTime" panose="020B7200000000000000" pitchFamily="34" charset="0"/>
              </a:rPr>
              <a:t>+ </a:t>
            </a:r>
            <a:r>
              <a:rPr lang="en-US" sz="3800" i="1" u="sng" dirty="0" err="1">
                <a:solidFill>
                  <a:schemeClr val="tx2"/>
                </a:solidFill>
                <a:effectLst>
                  <a:outerShdw blurRad="38100" dist="38100" dir="2700000" algn="tl">
                    <a:srgbClr val="000000"/>
                  </a:outerShdw>
                </a:effectLst>
                <a:latin typeface=".VnTime" panose="020B7200000000000000" pitchFamily="34" charset="0"/>
              </a:rPr>
              <a:t>Th©n</a:t>
            </a:r>
            <a:r>
              <a:rPr lang="en-US" sz="3800" i="1" u="sng" dirty="0">
                <a:solidFill>
                  <a:schemeClr val="tx2"/>
                </a:solidFill>
                <a:effectLst>
                  <a:outerShdw blurRad="38100" dist="38100" dir="2700000" algn="tl">
                    <a:srgbClr val="000000"/>
                  </a:outerShdw>
                </a:effectLst>
                <a:latin typeface=".VnTime" panose="020B7200000000000000" pitchFamily="34" charset="0"/>
              </a:rPr>
              <a:t> </a:t>
            </a:r>
            <a:r>
              <a:rPr lang="en-US" sz="3800" i="1" u="sng" dirty="0" err="1">
                <a:solidFill>
                  <a:schemeClr val="tx2"/>
                </a:solidFill>
                <a:effectLst>
                  <a:outerShdw blurRad="38100" dist="38100" dir="2700000" algn="tl">
                    <a:srgbClr val="000000"/>
                  </a:outerShdw>
                </a:effectLst>
                <a:latin typeface=".VnTime" panose="020B7200000000000000" pitchFamily="34" charset="0"/>
              </a:rPr>
              <a:t>bµi</a:t>
            </a:r>
            <a:r>
              <a:rPr lang="en-US" sz="3800" i="1" dirty="0">
                <a:solidFill>
                  <a:schemeClr val="tx2"/>
                </a:solidFill>
                <a:effectLst>
                  <a:outerShdw blurRad="38100" dist="38100" dir="2700000" algn="tl">
                    <a:srgbClr val="000000"/>
                  </a:outerShdw>
                </a:effectLst>
                <a:latin typeface=".VnTime" panose="020B7200000000000000" pitchFamily="34" charset="0"/>
              </a:rPr>
              <a:t>: </a:t>
            </a:r>
            <a:r>
              <a:rPr lang="en-US" sz="3800" i="1" dirty="0">
                <a:effectLst>
                  <a:outerShdw blurRad="38100" dist="38100" dir="2700000" algn="tl">
                    <a:srgbClr val="000000"/>
                  </a:outerShdw>
                </a:effectLst>
                <a:latin typeface=".VnTime" panose="020B7200000000000000" pitchFamily="34" charset="0"/>
              </a:rPr>
              <a:t>T¶ </a:t>
            </a:r>
            <a:r>
              <a:rPr lang="en-US" sz="3800" i="1" dirty="0" err="1">
                <a:effectLst>
                  <a:outerShdw blurRad="38100" dist="38100" dir="2700000" algn="tl">
                    <a:srgbClr val="000000"/>
                  </a:outerShdw>
                </a:effectLst>
                <a:latin typeface=".VnTime" panose="020B7200000000000000" pitchFamily="34" charset="0"/>
              </a:rPr>
              <a:t>tõng</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phÇn</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cña</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c¶nh</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hoÆc</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sù</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thay</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æi</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cña</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c¶nh</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theo</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thêi</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gian</a:t>
            </a:r>
            <a:r>
              <a:rPr lang="en-US" sz="3800" i="1" dirty="0">
                <a:effectLst>
                  <a:outerShdw blurRad="38100" dist="38100" dir="2700000" algn="tl">
                    <a:srgbClr val="000000"/>
                  </a:outerShdw>
                </a:effectLst>
                <a:latin typeface=".VnTime" panose="020B7200000000000000" pitchFamily="34" charset="0"/>
              </a:rPr>
              <a:t>.</a:t>
            </a:r>
          </a:p>
          <a:p>
            <a:pPr eaLnBrk="1" hangingPunct="1">
              <a:spcBef>
                <a:spcPct val="20000"/>
              </a:spcBef>
              <a:buClr>
                <a:schemeClr val="tx2"/>
              </a:buClr>
              <a:buSzPct val="75000"/>
              <a:buFont typeface="Wingdings" panose="05000000000000000000" pitchFamily="2" charset="2"/>
              <a:buNone/>
              <a:defRPr/>
            </a:pPr>
            <a:r>
              <a:rPr lang="en-US" sz="3800" i="1" dirty="0">
                <a:solidFill>
                  <a:schemeClr val="tx2"/>
                </a:solidFill>
                <a:effectLst>
                  <a:outerShdw blurRad="38100" dist="38100" dir="2700000" algn="tl">
                    <a:srgbClr val="000000"/>
                  </a:outerShdw>
                </a:effectLst>
                <a:latin typeface=".VnTime" panose="020B7200000000000000" pitchFamily="34" charset="0"/>
              </a:rPr>
              <a:t>+ </a:t>
            </a:r>
            <a:r>
              <a:rPr lang="en-US" sz="3800" i="1" u="sng" dirty="0" err="1">
                <a:solidFill>
                  <a:schemeClr val="tx2"/>
                </a:solidFill>
                <a:effectLst>
                  <a:outerShdw blurRad="38100" dist="38100" dir="2700000" algn="tl">
                    <a:srgbClr val="000000"/>
                  </a:outerShdw>
                </a:effectLst>
                <a:latin typeface=".VnTime" panose="020B7200000000000000" pitchFamily="34" charset="0"/>
              </a:rPr>
              <a:t>KÕt</a:t>
            </a:r>
            <a:r>
              <a:rPr lang="en-US" sz="3800" i="1" u="sng" dirty="0">
                <a:solidFill>
                  <a:schemeClr val="tx2"/>
                </a:solidFill>
                <a:effectLst>
                  <a:outerShdw blurRad="38100" dist="38100" dir="2700000" algn="tl">
                    <a:srgbClr val="000000"/>
                  </a:outerShdw>
                </a:effectLst>
                <a:latin typeface=".VnTime" panose="020B7200000000000000" pitchFamily="34" charset="0"/>
              </a:rPr>
              <a:t> </a:t>
            </a:r>
            <a:r>
              <a:rPr lang="en-US" sz="3800" i="1" u="sng" dirty="0" err="1">
                <a:solidFill>
                  <a:schemeClr val="tx2"/>
                </a:solidFill>
                <a:effectLst>
                  <a:outerShdw blurRad="38100" dist="38100" dir="2700000" algn="tl">
                    <a:srgbClr val="000000"/>
                  </a:outerShdw>
                </a:effectLst>
                <a:latin typeface=".VnTime" panose="020B7200000000000000" pitchFamily="34" charset="0"/>
              </a:rPr>
              <a:t>bµi</a:t>
            </a:r>
            <a:r>
              <a:rPr lang="en-US" sz="3800" i="1" dirty="0">
                <a:solidFill>
                  <a:schemeClr val="tx2"/>
                </a:solidFill>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Nªu</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nhËn</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xÐt</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hoÆc</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c¶m</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nghÜ</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cña</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ngư­êi</a:t>
            </a:r>
            <a:r>
              <a:rPr lang="en-US" sz="3800" i="1" dirty="0">
                <a:effectLst>
                  <a:outerShdw blurRad="38100" dist="38100" dir="2700000" algn="tl">
                    <a:srgbClr val="000000"/>
                  </a:outerShdw>
                </a:effectLst>
                <a:latin typeface=".VnTime" panose="020B7200000000000000" pitchFamily="34" charset="0"/>
              </a:rPr>
              <a:t> </a:t>
            </a:r>
            <a:r>
              <a:rPr lang="en-US" sz="3800" i="1" dirty="0" err="1">
                <a:effectLst>
                  <a:outerShdw blurRad="38100" dist="38100" dir="2700000" algn="tl">
                    <a:srgbClr val="000000"/>
                  </a:outerShdw>
                </a:effectLst>
                <a:latin typeface=".VnTime" panose="020B7200000000000000" pitchFamily="34" charset="0"/>
              </a:rPr>
              <a:t>viÕt</a:t>
            </a:r>
            <a:r>
              <a:rPr lang="en-US" sz="3800" i="1" dirty="0">
                <a:effectLst>
                  <a:outerShdw blurRad="38100" dist="38100" dir="2700000" algn="tl">
                    <a:srgbClr val="000000"/>
                  </a:outerShdw>
                </a:effectLst>
                <a:latin typeface=".VnTime" panose="020B7200000000000000" pitchFamily="34" charset="0"/>
              </a:rPr>
              <a:t>.</a:t>
            </a:r>
          </a:p>
        </p:txBody>
      </p:sp>
    </p:spTree>
  </p:cSld>
  <p:clrMapOvr>
    <a:masterClrMapping/>
  </p:clrMapOvr>
  <p:transition spd="slow">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C81AD9FF-502C-47F9-AEC5-8FF69FB5D106}"/>
              </a:ext>
            </a:extLst>
          </p:cNvPr>
          <p:cNvSpPr>
            <a:spLocks noGrp="1" noChangeArrowheads="1"/>
          </p:cNvSpPr>
          <p:nvPr>
            <p:ph type="title"/>
          </p:nvPr>
        </p:nvSpPr>
        <p:spPr>
          <a:xfrm>
            <a:off x="0" y="228600"/>
            <a:ext cx="9144000" cy="838200"/>
          </a:xfrm>
        </p:spPr>
        <p:txBody>
          <a:bodyPr/>
          <a:lstStyle/>
          <a:p>
            <a:pPr eaLnBrk="1" hangingPunct="1">
              <a:defRPr/>
            </a:pPr>
            <a:r>
              <a:rPr lang="en-US" sz="3600" b="1" i="1">
                <a:latin typeface=".VnSouthern" panose="020B7200000000000000" pitchFamily="34" charset="0"/>
              </a:rPr>
              <a:t>Những dấu hiệu </a:t>
            </a:r>
            <a:r>
              <a:rPr lang="en-US" sz="3600" b="1" i="1"/>
              <a:t>báo </a:t>
            </a:r>
            <a:r>
              <a:rPr lang="en-US" sz="3600" b="1" i="1">
                <a:latin typeface=".VnSouthern" panose="020B7200000000000000" pitchFamily="34" charset="0"/>
              </a:rPr>
              <a:t>cơn mưa sắp đến</a:t>
            </a:r>
          </a:p>
        </p:txBody>
      </p:sp>
      <p:sp>
        <p:nvSpPr>
          <p:cNvPr id="152579" name="Rectangle 3">
            <a:extLst>
              <a:ext uri="{FF2B5EF4-FFF2-40B4-BE49-F238E27FC236}">
                <a16:creationId xmlns:a16="http://schemas.microsoft.com/office/drawing/2014/main" id="{506A5534-2658-4E10-B04F-E98203B86CB8}"/>
              </a:ext>
            </a:extLst>
          </p:cNvPr>
          <p:cNvSpPr>
            <a:spLocks noGrp="1" noChangeArrowheads="1"/>
          </p:cNvSpPr>
          <p:nvPr>
            <p:ph type="body" idx="1"/>
          </p:nvPr>
        </p:nvSpPr>
        <p:spPr/>
        <p:txBody>
          <a:bodyPr/>
          <a:lstStyle/>
          <a:p>
            <a:pPr eaLnBrk="1" hangingPunct="1">
              <a:defRPr/>
            </a:pPr>
            <a:endParaRPr lang="en-US"/>
          </a:p>
        </p:txBody>
      </p:sp>
      <p:pic>
        <p:nvPicPr>
          <p:cNvPr id="28676" name="Picture 4" descr="20110630114920_bacbo">
            <a:extLst>
              <a:ext uri="{FF2B5EF4-FFF2-40B4-BE49-F238E27FC236}">
                <a16:creationId xmlns:a16="http://schemas.microsoft.com/office/drawing/2014/main" id="{5378AF4A-327B-4F04-AFA6-C82BD7C84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8001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6404516">
            <a:extLst>
              <a:ext uri="{FF2B5EF4-FFF2-40B4-BE49-F238E27FC236}">
                <a16:creationId xmlns:a16="http://schemas.microsoft.com/office/drawing/2014/main" id="{1C3F0553-91FA-4871-A71E-DE6E66058D30}"/>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914400"/>
            <a:ext cx="84582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4627" name="Rectangle 3">
            <a:extLst>
              <a:ext uri="{FF2B5EF4-FFF2-40B4-BE49-F238E27FC236}">
                <a16:creationId xmlns:a16="http://schemas.microsoft.com/office/drawing/2014/main" id="{E406BD76-8984-466F-A4C2-FAE0324AC20B}"/>
              </a:ext>
            </a:extLst>
          </p:cNvPr>
          <p:cNvSpPr>
            <a:spLocks noGrp="1" noChangeArrowheads="1"/>
          </p:cNvSpPr>
          <p:nvPr>
            <p:ph type="title"/>
          </p:nvPr>
        </p:nvSpPr>
        <p:spPr>
          <a:xfrm>
            <a:off x="685800" y="228600"/>
            <a:ext cx="7772400" cy="914400"/>
          </a:xfrm>
        </p:spPr>
        <p:txBody>
          <a:bodyPr/>
          <a:lstStyle/>
          <a:p>
            <a:pPr eaLnBrk="1" hangingPunct="1">
              <a:defRPr/>
            </a:pPr>
            <a:r>
              <a:rPr lang="en-US" sz="3600" b="1" i="1"/>
              <a:t>Những dấu hiệu báo cơn mưa sắp đến</a:t>
            </a:r>
            <a:br>
              <a:rPr lang="en-US" sz="3600" b="1" i="1"/>
            </a:br>
            <a:endParaRPr lang="en-US" sz="3600" b="1" i="1"/>
          </a:p>
        </p:txBody>
      </p:sp>
    </p:spTree>
  </p:cSld>
  <p:clrMapOvr>
    <a:masterClrMapping/>
  </p:clrMapOvr>
  <p:transition spd="slow">
    <p:cover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09090837-1E3B-4999-88D0-FCF67551914B}"/>
              </a:ext>
            </a:extLst>
          </p:cNvPr>
          <p:cNvSpPr>
            <a:spLocks noGrp="1" noChangeArrowheads="1"/>
          </p:cNvSpPr>
          <p:nvPr>
            <p:ph type="title"/>
          </p:nvPr>
        </p:nvSpPr>
        <p:spPr/>
        <p:txBody>
          <a:bodyPr/>
          <a:lstStyle/>
          <a:p>
            <a:pPr eaLnBrk="1" hangingPunct="1">
              <a:defRPr/>
            </a:pPr>
            <a:r>
              <a:rPr lang="en-US" sz="3600" b="1">
                <a:solidFill>
                  <a:schemeClr val="tx1"/>
                </a:solidFill>
              </a:rPr>
              <a:t>Cây cối, con người, bầu trời trong  cơn mưa</a:t>
            </a:r>
            <a:br>
              <a:rPr lang="en-US" sz="3600" b="1">
                <a:solidFill>
                  <a:schemeClr val="tx1"/>
                </a:solidFill>
              </a:rPr>
            </a:br>
            <a:endParaRPr lang="en-US" sz="3600" b="1">
              <a:solidFill>
                <a:schemeClr val="tx1"/>
              </a:solidFill>
            </a:endParaRPr>
          </a:p>
        </p:txBody>
      </p:sp>
      <p:sp>
        <p:nvSpPr>
          <p:cNvPr id="155651" name="Rectangle 3">
            <a:extLst>
              <a:ext uri="{FF2B5EF4-FFF2-40B4-BE49-F238E27FC236}">
                <a16:creationId xmlns:a16="http://schemas.microsoft.com/office/drawing/2014/main" id="{3DEC0141-D76C-4944-85EB-61243E37E44C}"/>
              </a:ext>
            </a:extLst>
          </p:cNvPr>
          <p:cNvSpPr>
            <a:spLocks noGrp="1" noChangeArrowheads="1"/>
          </p:cNvSpPr>
          <p:nvPr>
            <p:ph type="body" idx="1"/>
          </p:nvPr>
        </p:nvSpPr>
        <p:spPr/>
        <p:txBody>
          <a:bodyPr/>
          <a:lstStyle/>
          <a:p>
            <a:pPr eaLnBrk="1" hangingPunct="1">
              <a:defRPr/>
            </a:pPr>
            <a:endParaRPr lang="en-US"/>
          </a:p>
        </p:txBody>
      </p:sp>
      <p:pic>
        <p:nvPicPr>
          <p:cNvPr id="30724" name="Picture 4" descr="mua">
            <a:extLst>
              <a:ext uri="{FF2B5EF4-FFF2-40B4-BE49-F238E27FC236}">
                <a16:creationId xmlns:a16="http://schemas.microsoft.com/office/drawing/2014/main" id="{6A742B85-E8E6-4F0D-AE1C-DD8D3A5D3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077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00359F33-59D2-4906-AD6E-F5D2F8094D86}"/>
              </a:ext>
            </a:extLst>
          </p:cNvPr>
          <p:cNvSpPr>
            <a:spLocks noGrp="1" noChangeArrowheads="1"/>
          </p:cNvSpPr>
          <p:nvPr>
            <p:ph type="title"/>
          </p:nvPr>
        </p:nvSpPr>
        <p:spPr/>
        <p:txBody>
          <a:bodyPr/>
          <a:lstStyle/>
          <a:p>
            <a:pPr eaLnBrk="1" hangingPunct="1">
              <a:defRPr/>
            </a:pPr>
            <a:r>
              <a:rPr lang="en-US" sz="3600" b="1">
                <a:solidFill>
                  <a:schemeClr val="tx1"/>
                </a:solidFill>
              </a:rPr>
              <a:t>Cây cối, con người, bầu trời trong  cơn mưa</a:t>
            </a:r>
            <a:br>
              <a:rPr lang="en-US" sz="3600" b="1">
                <a:solidFill>
                  <a:schemeClr val="tx1"/>
                </a:solidFill>
              </a:rPr>
            </a:br>
            <a:endParaRPr lang="en-US" sz="3600" b="1">
              <a:solidFill>
                <a:schemeClr val="tx1"/>
              </a:solidFill>
            </a:endParaRPr>
          </a:p>
        </p:txBody>
      </p:sp>
      <p:sp>
        <p:nvSpPr>
          <p:cNvPr id="156675" name="Rectangle 3">
            <a:extLst>
              <a:ext uri="{FF2B5EF4-FFF2-40B4-BE49-F238E27FC236}">
                <a16:creationId xmlns:a16="http://schemas.microsoft.com/office/drawing/2014/main" id="{44BCD3F2-6979-4286-B37A-84934FEA9CBF}"/>
              </a:ext>
            </a:extLst>
          </p:cNvPr>
          <p:cNvSpPr>
            <a:spLocks noGrp="1" noChangeArrowheads="1"/>
          </p:cNvSpPr>
          <p:nvPr>
            <p:ph type="body" idx="1"/>
          </p:nvPr>
        </p:nvSpPr>
        <p:spPr/>
        <p:txBody>
          <a:bodyPr/>
          <a:lstStyle/>
          <a:p>
            <a:pPr eaLnBrk="1" hangingPunct="1">
              <a:defRPr/>
            </a:pPr>
            <a:endParaRPr lang="en-US"/>
          </a:p>
        </p:txBody>
      </p:sp>
      <p:pic>
        <p:nvPicPr>
          <p:cNvPr id="31748" name="Picture 4" descr="avatar">
            <a:extLst>
              <a:ext uri="{FF2B5EF4-FFF2-40B4-BE49-F238E27FC236}">
                <a16:creationId xmlns:a16="http://schemas.microsoft.com/office/drawing/2014/main" id="{9A48931B-091D-4F5B-AA6C-DE3983E99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305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76534881-B920-43EF-A75E-CA787195E51D}"/>
              </a:ext>
            </a:extLst>
          </p:cNvPr>
          <p:cNvSpPr>
            <a:spLocks noGrp="1" noChangeArrowheads="1"/>
          </p:cNvSpPr>
          <p:nvPr>
            <p:ph type="title"/>
          </p:nvPr>
        </p:nvSpPr>
        <p:spPr/>
        <p:txBody>
          <a:bodyPr/>
          <a:lstStyle/>
          <a:p>
            <a:pPr eaLnBrk="1" hangingPunct="1">
              <a:defRPr/>
            </a:pPr>
            <a:r>
              <a:rPr lang="en-US" sz="3600" b="1">
                <a:solidFill>
                  <a:schemeClr val="tx1"/>
                </a:solidFill>
              </a:rPr>
              <a:t>Cây cối, con người, bầu trời trong  cơn mưa</a:t>
            </a:r>
            <a:br>
              <a:rPr lang="en-US" sz="3600" b="1">
                <a:solidFill>
                  <a:schemeClr val="tx1"/>
                </a:solidFill>
              </a:rPr>
            </a:br>
            <a:endParaRPr lang="en-US" sz="3600" b="1">
              <a:solidFill>
                <a:schemeClr val="tx1"/>
              </a:solidFill>
            </a:endParaRPr>
          </a:p>
        </p:txBody>
      </p:sp>
      <p:sp>
        <p:nvSpPr>
          <p:cNvPr id="157699" name="Rectangle 3">
            <a:extLst>
              <a:ext uri="{FF2B5EF4-FFF2-40B4-BE49-F238E27FC236}">
                <a16:creationId xmlns:a16="http://schemas.microsoft.com/office/drawing/2014/main" id="{8CBE621C-0A36-404F-95E5-43EFA7EA4A01}"/>
              </a:ext>
            </a:extLst>
          </p:cNvPr>
          <p:cNvSpPr>
            <a:spLocks noGrp="1" noChangeArrowheads="1"/>
          </p:cNvSpPr>
          <p:nvPr>
            <p:ph type="body" idx="1"/>
          </p:nvPr>
        </p:nvSpPr>
        <p:spPr/>
        <p:txBody>
          <a:bodyPr/>
          <a:lstStyle/>
          <a:p>
            <a:pPr eaLnBrk="1" hangingPunct="1">
              <a:defRPr/>
            </a:pPr>
            <a:endParaRPr lang="en-US"/>
          </a:p>
        </p:txBody>
      </p:sp>
      <p:pic>
        <p:nvPicPr>
          <p:cNvPr id="32772" name="Picture 4" descr="hai-me-con-trong-mua">
            <a:extLst>
              <a:ext uri="{FF2B5EF4-FFF2-40B4-BE49-F238E27FC236}">
                <a16:creationId xmlns:a16="http://schemas.microsoft.com/office/drawing/2014/main" id="{3F2FE6AF-B76C-46A9-9995-24F2C6BF5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65225"/>
            <a:ext cx="8382000"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FA4A2E8-F455-4FE1-8D48-A063D949A969}"/>
              </a:ext>
            </a:extLst>
          </p:cNvPr>
          <p:cNvSpPr>
            <a:spLocks noGrp="1" noChangeArrowheads="1"/>
          </p:cNvSpPr>
          <p:nvPr>
            <p:ph type="title"/>
          </p:nvPr>
        </p:nvSpPr>
        <p:spPr>
          <a:xfrm>
            <a:off x="533400" y="0"/>
            <a:ext cx="8153400" cy="1371600"/>
          </a:xfrm>
        </p:spPr>
        <p:txBody>
          <a:bodyPr/>
          <a:lstStyle/>
          <a:p>
            <a:pPr algn="l" eaLnBrk="1" hangingPunct="1">
              <a:defRPr/>
            </a:pPr>
            <a:br>
              <a:rPr lang="en-US" sz="4000">
                <a:latin typeface=".VnTeknicalH" panose="020B7200000000000000" pitchFamily="34" charset="0"/>
              </a:rPr>
            </a:br>
            <a:r>
              <a:rPr lang="en-US" sz="4000">
                <a:latin typeface=".VnTeknicalH" panose="020B7200000000000000" pitchFamily="34" charset="0"/>
              </a:rPr>
              <a:t>1. </a:t>
            </a:r>
            <a:r>
              <a:rPr lang="en-US" sz="4000" i="1">
                <a:latin typeface=".VnTime" panose="020B7200000000000000" pitchFamily="34" charset="0"/>
              </a:rPr>
              <a:t>§äc bài v¨n </a:t>
            </a:r>
            <a:r>
              <a:rPr lang="en-US" sz="4000" b="1" i="1">
                <a:latin typeface=".VnTime" panose="020B7200000000000000" pitchFamily="34" charset="0"/>
              </a:rPr>
              <a:t>mưa rào</a:t>
            </a:r>
            <a:r>
              <a:rPr lang="en-US" sz="4000" i="1">
                <a:latin typeface=".VnTime" panose="020B7200000000000000" pitchFamily="34" charset="0"/>
              </a:rPr>
              <a:t> vµ tr¶ lêi c©u hái</a:t>
            </a:r>
            <a:r>
              <a:rPr lang="en-US" sz="4000" b="1">
                <a:latin typeface=".VnTime" panose="020B7200000000000000" pitchFamily="34" charset="0"/>
              </a:rPr>
              <a:t>:</a:t>
            </a:r>
          </a:p>
        </p:txBody>
      </p:sp>
      <p:sp>
        <p:nvSpPr>
          <p:cNvPr id="41990" name="Rectangle 6">
            <a:extLst>
              <a:ext uri="{FF2B5EF4-FFF2-40B4-BE49-F238E27FC236}">
                <a16:creationId xmlns:a16="http://schemas.microsoft.com/office/drawing/2014/main" id="{873FF951-1212-4778-BCC9-2B10C5F42EC4}"/>
              </a:ext>
            </a:extLst>
          </p:cNvPr>
          <p:cNvSpPr>
            <a:spLocks noChangeArrowheads="1"/>
          </p:cNvSpPr>
          <p:nvPr/>
        </p:nvSpPr>
        <p:spPr bwMode="auto">
          <a:xfrm>
            <a:off x="304800" y="2286000"/>
            <a:ext cx="8839200" cy="3581400"/>
          </a:xfrm>
          <a:prstGeom prst="rect">
            <a:avLst/>
          </a:prstGeom>
          <a:noFill/>
          <a:ln>
            <a:noFill/>
          </a:ln>
          <a:effectLst/>
        </p:spPr>
        <p:txBody>
          <a:bodyPr lIns="92075" tIns="46038" rIns="92075" bIns="46038" anchor="ctr"/>
          <a:lstStyle>
            <a:lvl1pPr marL="838200" indent="-838200" algn="ctr">
              <a:defRPr sz="4400">
                <a:solidFill>
                  <a:schemeClr val="tx2"/>
                </a:solidFill>
                <a:effectLst>
                  <a:outerShdw blurRad="38100" dist="38100" dir="2700000" algn="tl">
                    <a:srgbClr val="000000"/>
                  </a:outerShdw>
                </a:effectLst>
                <a:latin typeface="Times New Roman" panose="02020603050405020304" pitchFamily="18" charset="0"/>
              </a:defRPr>
            </a:lvl1pPr>
            <a:lvl2pPr marL="838200" indent="-838200" algn="ctr">
              <a:defRPr sz="4400">
                <a:solidFill>
                  <a:schemeClr val="tx2"/>
                </a:solidFill>
                <a:effectLst>
                  <a:outerShdw blurRad="38100" dist="38100" dir="2700000" algn="tl">
                    <a:srgbClr val="000000"/>
                  </a:outerShdw>
                </a:effectLst>
                <a:latin typeface="Times New Roman" panose="02020603050405020304" pitchFamily="18" charset="0"/>
              </a:defRPr>
            </a:lvl2pPr>
            <a:lvl3pPr marL="838200" indent="-838200" algn="ctr">
              <a:defRPr sz="4400">
                <a:solidFill>
                  <a:schemeClr val="tx2"/>
                </a:solidFill>
                <a:effectLst>
                  <a:outerShdw blurRad="38100" dist="38100" dir="2700000" algn="tl">
                    <a:srgbClr val="000000"/>
                  </a:outerShdw>
                </a:effectLst>
                <a:latin typeface="Times New Roman" panose="02020603050405020304" pitchFamily="18" charset="0"/>
              </a:defRPr>
            </a:lvl3pPr>
            <a:lvl4pPr marL="838200" indent="-838200" algn="ctr">
              <a:defRPr sz="4400">
                <a:solidFill>
                  <a:schemeClr val="tx2"/>
                </a:solidFill>
                <a:effectLst>
                  <a:outerShdw blurRad="38100" dist="38100" dir="2700000" algn="tl">
                    <a:srgbClr val="000000"/>
                  </a:outerShdw>
                </a:effectLst>
                <a:latin typeface="Times New Roman" panose="02020603050405020304" pitchFamily="18" charset="0"/>
              </a:defRPr>
            </a:lvl4pPr>
            <a:lvl5pPr marL="838200" indent="-838200" algn="ctr">
              <a:defRPr sz="4400">
                <a:solidFill>
                  <a:schemeClr val="tx2"/>
                </a:solidFill>
                <a:effectLst>
                  <a:outerShdw blurRad="38100" dist="38100" dir="2700000" algn="tl">
                    <a:srgbClr val="000000"/>
                  </a:outerShdw>
                </a:effectLst>
                <a:latin typeface="Times New Roman" panose="02020603050405020304" pitchFamily="18" charset="0"/>
              </a:defRPr>
            </a:lvl5pPr>
            <a:lvl6pPr marL="1295400" indent="-838200" algn="ctr" fontAlgn="base">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1752600" indent="-838200" algn="ctr" fontAlgn="base">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2209800" indent="-838200" algn="ctr" fontAlgn="base">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2667000" indent="-838200" algn="ctr" fontAlgn="base">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a:lstStyle>
          <a:p>
            <a:pPr algn="l" eaLnBrk="1" hangingPunct="1">
              <a:defRPr/>
            </a:pPr>
            <a:r>
              <a:rPr lang="en-US" sz="3600" b="1"/>
              <a:t>       a)Những dấu hiệu nào báo cơn mưa sắp đến?</a:t>
            </a:r>
            <a:br>
              <a:rPr lang="en-US" sz="3600" b="1"/>
            </a:br>
            <a:r>
              <a:rPr lang="en-US" sz="3600" b="1"/>
              <a:t>b)Tìm những từ ngữ tả tiếng mưa và hạt mưa từ lúc bắt đầu đến khi kết thúc trận mưa. </a:t>
            </a:r>
            <a:br>
              <a:rPr lang="en-US" sz="3600" b="1"/>
            </a:br>
            <a:r>
              <a:rPr lang="en-US" sz="3600" b="1"/>
              <a:t>c)Tìm những từ ngữ tả cây cối, con vật, bầu trời trong và sau trận mưa.</a:t>
            </a:r>
            <a:br>
              <a:rPr lang="en-US" sz="3600" b="1"/>
            </a:br>
            <a:r>
              <a:rPr lang="en-US" sz="3600" b="1"/>
              <a:t>d)Tác giả đã quan sát trận mưa bằng những giác quan nào?</a:t>
            </a: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diamond(in)">
                                      <p:cBhvr>
                                        <p:cTn id="7" dur="20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1990">
                                            <p:txEl>
                                              <p:pRg st="0" end="0"/>
                                            </p:txEl>
                                          </p:spTgt>
                                        </p:tgtEl>
                                        <p:attrNameLst>
                                          <p:attrName>style.visibility</p:attrName>
                                        </p:attrNameLst>
                                      </p:cBhvr>
                                      <p:to>
                                        <p:strVal val="visible"/>
                                      </p:to>
                                    </p:set>
                                    <p:animEffect transition="in" filter="box(in)">
                                      <p:cBhvr>
                                        <p:cTn id="12" dur="500"/>
                                        <p:tgtEl>
                                          <p:spTgt spid="419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B8669731-ED13-4287-A65A-83AEF3407CE7}"/>
              </a:ext>
            </a:extLst>
          </p:cNvPr>
          <p:cNvSpPr>
            <a:spLocks noGrp="1" noChangeArrowheads="1"/>
          </p:cNvSpPr>
          <p:nvPr>
            <p:ph type="body" idx="1"/>
          </p:nvPr>
        </p:nvSpPr>
        <p:spPr/>
        <p:txBody>
          <a:bodyPr/>
          <a:lstStyle/>
          <a:p>
            <a:pPr eaLnBrk="1" hangingPunct="1">
              <a:defRPr/>
            </a:pPr>
            <a:endParaRPr lang="en-US"/>
          </a:p>
        </p:txBody>
      </p:sp>
      <p:pic>
        <p:nvPicPr>
          <p:cNvPr id="33795" name="Picture 3" descr="273233">
            <a:extLst>
              <a:ext uri="{FF2B5EF4-FFF2-40B4-BE49-F238E27FC236}">
                <a16:creationId xmlns:a16="http://schemas.microsoft.com/office/drawing/2014/main" id="{A3454E4C-6FBB-4B97-819A-DEC8C2A63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4" name="Rectangle 4">
            <a:extLst>
              <a:ext uri="{FF2B5EF4-FFF2-40B4-BE49-F238E27FC236}">
                <a16:creationId xmlns:a16="http://schemas.microsoft.com/office/drawing/2014/main" id="{22B385DD-A942-4F8E-B6E4-7611DA3A99EC}"/>
              </a:ext>
            </a:extLst>
          </p:cNvPr>
          <p:cNvSpPr>
            <a:spLocks noGrp="1" noChangeArrowheads="1"/>
          </p:cNvSpPr>
          <p:nvPr>
            <p:ph type="title"/>
          </p:nvPr>
        </p:nvSpPr>
        <p:spPr/>
        <p:txBody>
          <a:bodyPr/>
          <a:lstStyle/>
          <a:p>
            <a:pPr eaLnBrk="1" hangingPunct="1">
              <a:defRPr/>
            </a:pPr>
            <a:r>
              <a:rPr lang="en-US" sz="3600" b="1">
                <a:solidFill>
                  <a:schemeClr val="tx1"/>
                </a:solidFill>
              </a:rPr>
              <a:t>Quang cảnh sau cơn mưa</a:t>
            </a:r>
            <a:br>
              <a:rPr lang="en-US" sz="3600" b="1">
                <a:solidFill>
                  <a:schemeClr val="tx1"/>
                </a:solidFill>
                <a:latin typeface=".VnTime" panose="020B7200000000000000" pitchFamily="34" charset="0"/>
              </a:rPr>
            </a:br>
            <a:endParaRPr lang="en-US" sz="3600" b="1">
              <a:solidFill>
                <a:schemeClr val="tx1"/>
              </a:solidFill>
              <a:latin typeface=".VnTime" panose="020B7200000000000000" pitchFamily="34" charset="0"/>
            </a:endParaRPr>
          </a:p>
        </p:txBody>
      </p:sp>
    </p:spTree>
  </p:cSld>
  <p:clrMapOvr>
    <a:masterClrMapping/>
  </p:clrMapOvr>
  <p:transition spd="slow">
    <p:cover dir="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D3B27A51-87F3-41E1-B666-0B47624C384A}"/>
              </a:ext>
            </a:extLst>
          </p:cNvPr>
          <p:cNvSpPr>
            <a:spLocks noGrp="1" noChangeArrowheads="1"/>
          </p:cNvSpPr>
          <p:nvPr>
            <p:ph type="title"/>
          </p:nvPr>
        </p:nvSpPr>
        <p:spPr>
          <a:xfrm>
            <a:off x="685800" y="0"/>
            <a:ext cx="7772400" cy="609600"/>
          </a:xfrm>
        </p:spPr>
        <p:txBody>
          <a:bodyPr/>
          <a:lstStyle/>
          <a:p>
            <a:pPr eaLnBrk="1" hangingPunct="1">
              <a:defRPr/>
            </a:pPr>
            <a:r>
              <a:rPr lang="en-US" sz="4000"/>
              <a:t>Quang cảnh sau cơn mưa</a:t>
            </a:r>
            <a:endParaRPr lang="vi-VN" sz="4000"/>
          </a:p>
        </p:txBody>
      </p:sp>
      <p:sp>
        <p:nvSpPr>
          <p:cNvPr id="159747" name="Rectangle 3">
            <a:extLst>
              <a:ext uri="{FF2B5EF4-FFF2-40B4-BE49-F238E27FC236}">
                <a16:creationId xmlns:a16="http://schemas.microsoft.com/office/drawing/2014/main" id="{1B9F8B7D-388E-468D-9F5B-4927384CF938}"/>
              </a:ext>
            </a:extLst>
          </p:cNvPr>
          <p:cNvSpPr>
            <a:spLocks noGrp="1" noChangeArrowheads="1"/>
          </p:cNvSpPr>
          <p:nvPr>
            <p:ph type="body" idx="1"/>
          </p:nvPr>
        </p:nvSpPr>
        <p:spPr/>
        <p:txBody>
          <a:bodyPr/>
          <a:lstStyle/>
          <a:p>
            <a:pPr eaLnBrk="1" hangingPunct="1">
              <a:defRPr/>
            </a:pPr>
            <a:endParaRPr lang="vi-VN"/>
          </a:p>
        </p:txBody>
      </p:sp>
      <p:pic>
        <p:nvPicPr>
          <p:cNvPr id="34820" name="Picture 4" descr="47SC029">
            <a:extLst>
              <a:ext uri="{FF2B5EF4-FFF2-40B4-BE49-F238E27FC236}">
                <a16:creationId xmlns:a16="http://schemas.microsoft.com/office/drawing/2014/main" id="{A8220D8C-B0A6-4E5A-A004-98CDA931C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458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9B225A20-455E-48CE-BC9B-920D6A85F0E1}"/>
              </a:ext>
            </a:extLst>
          </p:cNvPr>
          <p:cNvSpPr>
            <a:spLocks noGrp="1" noChangeArrowheads="1"/>
          </p:cNvSpPr>
          <p:nvPr>
            <p:ph type="title"/>
          </p:nvPr>
        </p:nvSpPr>
        <p:spPr/>
        <p:txBody>
          <a:bodyPr/>
          <a:lstStyle/>
          <a:p>
            <a:pPr eaLnBrk="1" hangingPunct="1">
              <a:defRPr/>
            </a:pPr>
            <a:r>
              <a:rPr lang="en-US" sz="4000" b="1">
                <a:solidFill>
                  <a:schemeClr val="tx1"/>
                </a:solidFill>
              </a:rPr>
              <a:t> </a:t>
            </a:r>
            <a:r>
              <a:rPr lang="en-US" sz="3600" b="1">
                <a:solidFill>
                  <a:schemeClr val="tx1"/>
                </a:solidFill>
              </a:rPr>
              <a:t>Cây cối, con người, bầu trời trong  cơn mưa</a:t>
            </a:r>
            <a:br>
              <a:rPr lang="en-US" sz="3600" b="1">
                <a:solidFill>
                  <a:schemeClr val="tx1"/>
                </a:solidFill>
              </a:rPr>
            </a:br>
            <a:endParaRPr lang="en-US" sz="3600" b="1">
              <a:solidFill>
                <a:schemeClr val="tx1"/>
              </a:solidFill>
            </a:endParaRPr>
          </a:p>
        </p:txBody>
      </p:sp>
      <p:sp>
        <p:nvSpPr>
          <p:cNvPr id="160771" name="Rectangle 3">
            <a:extLst>
              <a:ext uri="{FF2B5EF4-FFF2-40B4-BE49-F238E27FC236}">
                <a16:creationId xmlns:a16="http://schemas.microsoft.com/office/drawing/2014/main" id="{8DF7F423-890C-4978-BD39-20BBC614131F}"/>
              </a:ext>
            </a:extLst>
          </p:cNvPr>
          <p:cNvSpPr>
            <a:spLocks noGrp="1" noChangeArrowheads="1"/>
          </p:cNvSpPr>
          <p:nvPr>
            <p:ph type="body" idx="1"/>
          </p:nvPr>
        </p:nvSpPr>
        <p:spPr/>
        <p:txBody>
          <a:bodyPr/>
          <a:lstStyle/>
          <a:p>
            <a:pPr eaLnBrk="1" hangingPunct="1">
              <a:defRPr/>
            </a:pPr>
            <a:endParaRPr lang="en-US"/>
          </a:p>
        </p:txBody>
      </p:sp>
      <p:pic>
        <p:nvPicPr>
          <p:cNvPr id="35844" name="Picture 4" descr="8715931245463542">
            <a:extLst>
              <a:ext uri="{FF2B5EF4-FFF2-40B4-BE49-F238E27FC236}">
                <a16:creationId xmlns:a16="http://schemas.microsoft.com/office/drawing/2014/main" id="{47CD6BFA-2492-434C-AA8B-2BCC999ED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12FF2B6F-1A15-4EC1-A6DC-977201B133C6}"/>
              </a:ext>
            </a:extLst>
          </p:cNvPr>
          <p:cNvSpPr>
            <a:spLocks noGrp="1" noChangeArrowheads="1"/>
          </p:cNvSpPr>
          <p:nvPr>
            <p:ph type="title"/>
          </p:nvPr>
        </p:nvSpPr>
        <p:spPr>
          <a:xfrm>
            <a:off x="685800" y="0"/>
            <a:ext cx="7772400" cy="609600"/>
          </a:xfrm>
        </p:spPr>
        <p:txBody>
          <a:bodyPr/>
          <a:lstStyle/>
          <a:p>
            <a:pPr eaLnBrk="1" hangingPunct="1">
              <a:defRPr/>
            </a:pPr>
            <a:r>
              <a:rPr lang="en-US" sz="4000"/>
              <a:t>Quang cảnh sau cơn mưa</a:t>
            </a:r>
            <a:endParaRPr lang="vi-VN" sz="4000"/>
          </a:p>
        </p:txBody>
      </p:sp>
      <p:sp>
        <p:nvSpPr>
          <p:cNvPr id="161795" name="Rectangle 3">
            <a:extLst>
              <a:ext uri="{FF2B5EF4-FFF2-40B4-BE49-F238E27FC236}">
                <a16:creationId xmlns:a16="http://schemas.microsoft.com/office/drawing/2014/main" id="{51B9EE36-2F3C-4FA8-A83E-49D1064C4C48}"/>
              </a:ext>
            </a:extLst>
          </p:cNvPr>
          <p:cNvSpPr>
            <a:spLocks noGrp="1" noChangeArrowheads="1"/>
          </p:cNvSpPr>
          <p:nvPr>
            <p:ph type="body" idx="1"/>
          </p:nvPr>
        </p:nvSpPr>
        <p:spPr/>
        <p:txBody>
          <a:bodyPr/>
          <a:lstStyle/>
          <a:p>
            <a:pPr eaLnBrk="1" hangingPunct="1">
              <a:defRPr/>
            </a:pPr>
            <a:endParaRPr lang="vi-VN"/>
          </a:p>
        </p:txBody>
      </p:sp>
      <p:pic>
        <p:nvPicPr>
          <p:cNvPr id="36868" name="Picture 4" descr="DSC01779">
            <a:extLst>
              <a:ext uri="{FF2B5EF4-FFF2-40B4-BE49-F238E27FC236}">
                <a16:creationId xmlns:a16="http://schemas.microsoft.com/office/drawing/2014/main" id="{24E9A5E8-2DF0-4B48-8FAA-83457BAB8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8305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ED22D008-F104-48BE-B41D-67D7368F6147}"/>
              </a:ext>
            </a:extLst>
          </p:cNvPr>
          <p:cNvSpPr>
            <a:spLocks noGrp="1" noChangeArrowheads="1"/>
          </p:cNvSpPr>
          <p:nvPr>
            <p:ph type="title"/>
          </p:nvPr>
        </p:nvSpPr>
        <p:spPr>
          <a:xfrm>
            <a:off x="685800" y="0"/>
            <a:ext cx="7772400" cy="609600"/>
          </a:xfrm>
        </p:spPr>
        <p:txBody>
          <a:bodyPr/>
          <a:lstStyle/>
          <a:p>
            <a:pPr eaLnBrk="1" hangingPunct="1">
              <a:defRPr/>
            </a:pPr>
            <a:r>
              <a:rPr lang="en-US" sz="4000"/>
              <a:t>Quang cảnh sau cơn mưa</a:t>
            </a:r>
            <a:endParaRPr lang="vi-VN" sz="4000"/>
          </a:p>
        </p:txBody>
      </p:sp>
      <p:sp>
        <p:nvSpPr>
          <p:cNvPr id="162819" name="Rectangle 3">
            <a:extLst>
              <a:ext uri="{FF2B5EF4-FFF2-40B4-BE49-F238E27FC236}">
                <a16:creationId xmlns:a16="http://schemas.microsoft.com/office/drawing/2014/main" id="{4F91250C-8F63-40C5-B7E0-874128092876}"/>
              </a:ext>
            </a:extLst>
          </p:cNvPr>
          <p:cNvSpPr>
            <a:spLocks noGrp="1" noChangeArrowheads="1"/>
          </p:cNvSpPr>
          <p:nvPr>
            <p:ph type="body" idx="1"/>
          </p:nvPr>
        </p:nvSpPr>
        <p:spPr/>
        <p:txBody>
          <a:bodyPr/>
          <a:lstStyle/>
          <a:p>
            <a:pPr eaLnBrk="1" hangingPunct="1">
              <a:defRPr/>
            </a:pPr>
            <a:endParaRPr lang="vi-VN"/>
          </a:p>
        </p:txBody>
      </p:sp>
      <p:pic>
        <p:nvPicPr>
          <p:cNvPr id="37892" name="Picture 4" descr="DSC01807">
            <a:extLst>
              <a:ext uri="{FF2B5EF4-FFF2-40B4-BE49-F238E27FC236}">
                <a16:creationId xmlns:a16="http://schemas.microsoft.com/office/drawing/2014/main" id="{C0F993F1-B931-410A-9915-C458D7ED9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23900"/>
            <a:ext cx="84582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2">
            <a:extLst>
              <a:ext uri="{FF2B5EF4-FFF2-40B4-BE49-F238E27FC236}">
                <a16:creationId xmlns:a16="http://schemas.microsoft.com/office/drawing/2014/main" id="{0ECB08EE-0968-4FA5-B14F-C0CB169831BE}"/>
              </a:ext>
            </a:extLst>
          </p:cNvPr>
          <p:cNvSpPr txBox="1">
            <a:spLocks noChangeArrowheads="1"/>
          </p:cNvSpPr>
          <p:nvPr/>
        </p:nvSpPr>
        <p:spPr bwMode="auto">
          <a:xfrm>
            <a:off x="152400" y="228600"/>
            <a:ext cx="9144000"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lgn="ctr">
              <a:lnSpc>
                <a:spcPct val="107000"/>
              </a:lnSpc>
              <a:spcBef>
                <a:spcPct val="0"/>
              </a:spcBef>
              <a:buClrTx/>
              <a:buSzTx/>
              <a:buFontTx/>
              <a:buNone/>
            </a:pPr>
            <a:r>
              <a:rPr lang="en-US" altLang="en-US" sz="2000" b="1">
                <a:latin typeface="Arial" panose="020B0604020202020204" pitchFamily="34" charset="0"/>
                <a:cs typeface="Times New Roman" panose="02020603050405020304" pitchFamily="18" charset="0"/>
              </a:rPr>
              <a:t>Dàn ý tả cơn mưa mùa hạ ở thành phố</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ClrTx/>
              <a:buSzTx/>
              <a:buFontTx/>
              <a:buNone/>
            </a:pPr>
            <a:r>
              <a:rPr lang="en-US" altLang="en-US" sz="2000" b="1">
                <a:latin typeface="inherit"/>
                <a:ea typeface="Times New Roman" panose="02020603050405020304" pitchFamily="18" charset="0"/>
                <a:cs typeface="Arial" panose="020B0604020202020204" pitchFamily="34" charset="0"/>
              </a:rPr>
              <a:t>1. Mở bài:</a:t>
            </a:r>
            <a:r>
              <a:rPr lang="en-US" altLang="en-US" sz="2000">
                <a:latin typeface="Arial" panose="020B0604020202020204" pitchFamily="34" charset="0"/>
                <a:cs typeface="Times New Roman" panose="02020603050405020304" pitchFamily="18" charset="0"/>
              </a:rPr>
              <a:t> Giới thiệu bao quát:</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Tx/>
              <a:buFontTx/>
              <a:buChar char="-"/>
            </a:pPr>
            <a:r>
              <a:rPr lang="en-US" altLang="en-US" sz="2000">
                <a:latin typeface="Arial" panose="020B0604020202020204" pitchFamily="34" charset="0"/>
                <a:cs typeface="Times New Roman" panose="02020603050405020304" pitchFamily="18" charset="0"/>
              </a:rPr>
              <a:t>Mấy ngày nay trời oi bức. </a:t>
            </a:r>
          </a:p>
          <a:p>
            <a:pPr algn="just">
              <a:lnSpc>
                <a:spcPct val="107000"/>
              </a:lnSpc>
              <a:spcBef>
                <a:spcPct val="0"/>
              </a:spcBef>
              <a:buClrTx/>
              <a:buSzTx/>
              <a:buFontTx/>
              <a:buChar char="-"/>
            </a:pPr>
            <a:r>
              <a:rPr lang="en-US" altLang="en-US" sz="2000">
                <a:latin typeface="Arial" panose="020B0604020202020204" pitchFamily="34" charset="0"/>
                <a:cs typeface="Times New Roman" panose="02020603050405020304" pitchFamily="18" charset="0"/>
              </a:rPr>
              <a:t>Cả thành phố chìm trong không khí ngột ngạt, nóng nực. </a:t>
            </a:r>
          </a:p>
          <a:p>
            <a:pPr algn="just">
              <a:lnSpc>
                <a:spcPct val="107000"/>
              </a:lnSpc>
              <a:spcBef>
                <a:spcPct val="0"/>
              </a:spcBef>
              <a:buClrTx/>
              <a:buSzTx/>
              <a:buFontTx/>
              <a:buNone/>
            </a:pPr>
            <a:r>
              <a:rPr lang="en-US" altLang="en-US" sz="2000">
                <a:latin typeface="Arial" panose="020B0604020202020204" pitchFamily="34" charset="0"/>
                <a:cs typeface="Times New Roman" panose="02020603050405020304" pitchFamily="18" charset="0"/>
              </a:rPr>
              <a:t>-    Bỗng đâu một luồn gió mát lạnh thổi qua báo hiệu trời sắp mưa to.</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Tx/>
              <a:buFontTx/>
              <a:buNone/>
            </a:pPr>
            <a:r>
              <a:rPr lang="en-US" altLang="en-US" sz="2000" b="1">
                <a:latin typeface="inherit"/>
                <a:cs typeface="Times New Roman" panose="02020603050405020304" pitchFamily="18" charset="0"/>
              </a:rPr>
              <a:t>2. Thân bài:</a:t>
            </a:r>
            <a:r>
              <a:rPr lang="en-US" altLang="en-US" sz="2000">
                <a:latin typeface="Arial" panose="020B0604020202020204" pitchFamily="34" charset="0"/>
                <a:cs typeface="Times New Roman" panose="02020603050405020304" pitchFamily="18" charset="0"/>
              </a:rPr>
              <a:t> Tả sự thay đổi của cảnh theo thời gian.</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Tx/>
              <a:buFontTx/>
              <a:buNone/>
            </a:pPr>
            <a:r>
              <a:rPr lang="en-US" altLang="en-US" sz="2000">
                <a:latin typeface="Arial" panose="020B0604020202020204" pitchFamily="34" charset="0"/>
                <a:cs typeface="Times New Roman" panose="02020603050405020304" pitchFamily="18" charset="0"/>
              </a:rPr>
              <a:t>-  Lúc sắp mưa:</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Pts val="1000"/>
              <a:buFont typeface="Symbol" panose="05050102010706020507" pitchFamily="18" charset="2"/>
              <a:buChar char=""/>
            </a:pPr>
            <a:r>
              <a:rPr lang="en-US" altLang="en-US" sz="2000">
                <a:latin typeface="Arial" panose="020B0604020202020204" pitchFamily="34" charset="0"/>
                <a:cs typeface="Times New Roman" panose="02020603050405020304" pitchFamily="18" charset="0"/>
              </a:rPr>
              <a:t>Mây đen bao phủ khắp bầu trời.</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Pts val="1000"/>
              <a:buFont typeface="Symbol" panose="05050102010706020507" pitchFamily="18" charset="2"/>
              <a:buChar char=""/>
            </a:pPr>
            <a:r>
              <a:rPr lang="en-US" altLang="en-US" sz="2000">
                <a:latin typeface="Arial" panose="020B0604020202020204" pitchFamily="34" charset="0"/>
                <a:cs typeface="Times New Roman" panose="02020603050405020304" pitchFamily="18" charset="0"/>
              </a:rPr>
              <a:t>Gió mang hơi nước mát lạnh.</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Tx/>
              <a:buFontTx/>
              <a:buNone/>
            </a:pPr>
            <a:r>
              <a:rPr lang="en-US" altLang="en-US" sz="2000">
                <a:latin typeface="Arial" panose="020B0604020202020204" pitchFamily="34" charset="0"/>
                <a:cs typeface="Times New Roman" panose="02020603050405020304" pitchFamily="18" charset="0"/>
              </a:rPr>
              <a:t>- Lúc bắt đầu mưa:</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Pts val="1000"/>
              <a:buFont typeface="Symbol" panose="05050102010706020507" pitchFamily="18" charset="2"/>
              <a:buChar char=""/>
            </a:pPr>
            <a:r>
              <a:rPr lang="en-US" altLang="en-US" sz="2000">
                <a:latin typeface="Arial" panose="020B0604020202020204" pitchFamily="34" charset="0"/>
                <a:cs typeface="Times New Roman" panose="02020603050405020304" pitchFamily="18" charset="0"/>
              </a:rPr>
              <a:t>Mưa bắt đầu rơi lẹt đẹt, xiên xẹo theo làn gió.</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Pts val="1000"/>
              <a:buFont typeface="Symbol" panose="05050102010706020507" pitchFamily="18" charset="2"/>
              <a:buChar char=""/>
            </a:pPr>
            <a:r>
              <a:rPr lang="en-US" altLang="en-US" sz="2000">
                <a:latin typeface="Arial" panose="020B0604020202020204" pitchFamily="34" charset="0"/>
                <a:cs typeface="Times New Roman" panose="02020603050405020304" pitchFamily="18" charset="0"/>
              </a:rPr>
              <a:t>Mưa nặng hạt dần, tuôn xối xả, trắng xóa.</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Pts val="1000"/>
              <a:buFont typeface="Symbol" panose="05050102010706020507" pitchFamily="18" charset="2"/>
              <a:buChar char=""/>
            </a:pPr>
            <a:r>
              <a:rPr lang="en-US" altLang="en-US" sz="2000">
                <a:latin typeface="Arial" panose="020B0604020202020204" pitchFamily="34" charset="0"/>
                <a:cs typeface="Times New Roman" panose="02020603050405020304" pitchFamily="18" charset="0"/>
              </a:rPr>
              <a:t>Sấm chớp liên hồi trên bầu trời đen kịt.</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Pts val="1000"/>
              <a:buFont typeface="Symbol" panose="05050102010706020507" pitchFamily="18" charset="2"/>
              <a:buChar char=""/>
            </a:pPr>
            <a:r>
              <a:rPr lang="en-US" altLang="en-US" sz="2000">
                <a:latin typeface="Arial" panose="020B0604020202020204" pitchFamily="34" charset="0"/>
                <a:cs typeface="Times New Roman" panose="02020603050405020304" pitchFamily="18" charset="0"/>
              </a:rPr>
              <a:t>Nước chảy lênh láng, ngập sân, ngập ngõ, ngập đường phố.</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Pts val="1000"/>
              <a:buFont typeface="Symbol" panose="05050102010706020507" pitchFamily="18" charset="2"/>
              <a:buChar char=""/>
            </a:pPr>
            <a:r>
              <a:rPr lang="en-US" altLang="en-US" sz="2000">
                <a:latin typeface="Arial" panose="020B0604020202020204" pitchFamily="34" charset="0"/>
                <a:cs typeface="Times New Roman" panose="02020603050405020304" pitchFamily="18" charset="0"/>
              </a:rPr>
              <a:t>Cây cối đu đưa, tha hồ tắm mưa.</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Pts val="1000"/>
              <a:buFont typeface="Symbol" panose="05050102010706020507" pitchFamily="18" charset="2"/>
              <a:buChar char=""/>
            </a:pPr>
            <a:r>
              <a:rPr lang="en-US" altLang="en-US" sz="2000">
                <a:latin typeface="Arial" panose="020B0604020202020204" pitchFamily="34" charset="0"/>
                <a:cs typeface="Times New Roman" panose="02020603050405020304" pitchFamily="18" charset="0"/>
              </a:rPr>
              <a:t>Người đi đường chạy vào mái hiên trú mưa.</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Pts val="1000"/>
              <a:buFont typeface="Symbol" panose="05050102010706020507" pitchFamily="18" charset="2"/>
              <a:buChar char=""/>
            </a:pPr>
            <a:r>
              <a:rPr lang="en-US" altLang="en-US" sz="2000">
                <a:latin typeface="Arial" panose="020B0604020202020204" pitchFamily="34" charset="0"/>
                <a:cs typeface="Times New Roman" panose="02020603050405020304" pitchFamily="18" charset="0"/>
              </a:rPr>
              <a:t>Những người mặc áo mưa chạy xe vút qua.</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Pts val="1000"/>
              <a:buFont typeface="Symbol" panose="05050102010706020507" pitchFamily="18" charset="2"/>
              <a:buChar char=""/>
            </a:pPr>
            <a:r>
              <a:rPr lang="en-US" altLang="en-US" sz="2000">
                <a:latin typeface="Arial" panose="020B0604020202020204" pitchFamily="34" charset="0"/>
                <a:cs typeface="Times New Roman" panose="02020603050405020304" pitchFamily="18" charset="0"/>
              </a:rPr>
              <a:t>Lũ chim ướt lướt thướt, đứng dưới tán lá lớn trú mưa.</a:t>
            </a:r>
            <a:endParaRPr lang="en-US" altLang="en-US" sz="2000">
              <a:latin typeface="Calibri" panose="020F0502020204030204" pitchFamily="34" charset="0"/>
              <a:cs typeface="Calibri" panose="020F0502020204030204" pitchFamily="34" charset="0"/>
            </a:endParaRPr>
          </a:p>
        </p:txBody>
      </p:sp>
    </p:spTree>
  </p:cSld>
  <p:clrMapOvr>
    <a:masterClrMapping/>
  </p:clrMapOvr>
  <p:transition spd="slow">
    <p:cover dir="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2">
            <a:extLst>
              <a:ext uri="{FF2B5EF4-FFF2-40B4-BE49-F238E27FC236}">
                <a16:creationId xmlns:a16="http://schemas.microsoft.com/office/drawing/2014/main" id="{C9DDD8C7-62AD-413E-9403-7AE0D39F4C87}"/>
              </a:ext>
            </a:extLst>
          </p:cNvPr>
          <p:cNvSpPr txBox="1">
            <a:spLocks noChangeArrowheads="1"/>
          </p:cNvSpPr>
          <p:nvPr/>
        </p:nvSpPr>
        <p:spPr bwMode="auto">
          <a:xfrm>
            <a:off x="-11113" y="857250"/>
            <a:ext cx="9144001"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lgn="just">
              <a:lnSpc>
                <a:spcPct val="107000"/>
              </a:lnSpc>
              <a:spcBef>
                <a:spcPct val="0"/>
              </a:spcBef>
              <a:buClrTx/>
              <a:buSzTx/>
              <a:buFontTx/>
              <a:buNone/>
            </a:pPr>
            <a:r>
              <a:rPr lang="en-US" altLang="en-US" sz="2400">
                <a:latin typeface="Arial" panose="020B0604020202020204" pitchFamily="34" charset="0"/>
                <a:cs typeface="Times New Roman" panose="02020603050405020304" pitchFamily="18" charset="0"/>
              </a:rPr>
              <a:t>- Lúc mưa tạnh:</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buClrTx/>
              <a:buSzPts val="1000"/>
              <a:buFont typeface="Symbol" panose="05050102010706020507" pitchFamily="18" charset="2"/>
              <a:buChar char=""/>
            </a:pPr>
            <a:r>
              <a:rPr lang="en-US" altLang="en-US" sz="2400">
                <a:latin typeface="Arial" panose="020B0604020202020204" pitchFamily="34" charset="0"/>
                <a:cs typeface="Times New Roman" panose="02020603050405020304" pitchFamily="18" charset="0"/>
              </a:rPr>
              <a:t>Mưa ngớt rồi tạnh hẳn.</a:t>
            </a:r>
          </a:p>
          <a:p>
            <a:pPr algn="just">
              <a:lnSpc>
                <a:spcPct val="107000"/>
              </a:lnSpc>
              <a:spcBef>
                <a:spcPct val="0"/>
              </a:spcBef>
              <a:buClrTx/>
              <a:buSzPts val="1000"/>
              <a:buFontTx/>
              <a:buNone/>
            </a:pPr>
            <a:r>
              <a:rPr lang="en-US" altLang="en-US" sz="2400">
                <a:latin typeface="Arial" panose="020B0604020202020204" pitchFamily="34" charset="0"/>
                <a:cs typeface="Times New Roman" panose="02020603050405020304" pitchFamily="18" charset="0"/>
              </a:rPr>
              <a:t>.   Bầu trời quang đãng.</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Pts val="1000"/>
              <a:buFont typeface="Symbol" panose="05050102010706020507" pitchFamily="18" charset="2"/>
              <a:buChar char=""/>
            </a:pPr>
            <a:r>
              <a:rPr lang="en-US" altLang="en-US" sz="2400">
                <a:latin typeface="Arial" panose="020B0604020202020204" pitchFamily="34" charset="0"/>
                <a:cs typeface="Times New Roman" panose="02020603050405020304" pitchFamily="18" charset="0"/>
              </a:rPr>
              <a:t>Mặt trời chiều tỏa những tia nắng vàng nhè nhẹ.</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Pts val="1000"/>
              <a:buFont typeface="Symbol" panose="05050102010706020507" pitchFamily="18" charset="2"/>
              <a:buChar char=""/>
            </a:pPr>
            <a:r>
              <a:rPr lang="en-US" altLang="en-US" sz="2400">
                <a:latin typeface="Arial" panose="020B0604020202020204" pitchFamily="34" charset="0"/>
                <a:cs typeface="Times New Roman" panose="02020603050405020304" pitchFamily="18" charset="0"/>
              </a:rPr>
              <a:t>Lũ chim lại nô đùa, bay ra bay vào.</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Pts val="1000"/>
              <a:buFont typeface="Symbol" panose="05050102010706020507" pitchFamily="18" charset="2"/>
              <a:buChar char=""/>
            </a:pPr>
            <a:r>
              <a:rPr lang="en-US" altLang="en-US" sz="2400">
                <a:latin typeface="Arial" panose="020B0604020202020204" pitchFamily="34" charset="0"/>
                <a:cs typeface="Times New Roman" panose="02020603050405020304" pitchFamily="18" charset="0"/>
              </a:rPr>
              <a:t>Cây lá sạch bóng, xanh mát như có ai vừa lau chùi.</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Pts val="1000"/>
              <a:buFont typeface="Symbol" panose="05050102010706020507" pitchFamily="18" charset="2"/>
              <a:buChar char=""/>
            </a:pPr>
            <a:r>
              <a:rPr lang="en-US" altLang="en-US" sz="2400">
                <a:latin typeface="Arial" panose="020B0604020202020204" pitchFamily="34" charset="0"/>
                <a:cs typeface="Times New Roman" panose="02020603050405020304" pitchFamily="18" charset="0"/>
              </a:rPr>
              <a:t>Đường phố lại bắt đầu huyên náo. </a:t>
            </a:r>
          </a:p>
          <a:p>
            <a:pPr algn="just">
              <a:lnSpc>
                <a:spcPct val="107000"/>
              </a:lnSpc>
              <a:spcBef>
                <a:spcPct val="0"/>
              </a:spcBef>
              <a:buClrTx/>
              <a:buSzPts val="1000"/>
              <a:buFont typeface="Symbol" panose="05050102010706020507" pitchFamily="18" charset="2"/>
              <a:buChar char=""/>
            </a:pPr>
            <a:r>
              <a:rPr lang="en-US" altLang="en-US" sz="2400">
                <a:latin typeface="Arial" panose="020B0604020202020204" pitchFamily="34" charset="0"/>
                <a:cs typeface="Times New Roman" panose="02020603050405020304" pitchFamily="18" charset="0"/>
              </a:rPr>
              <a:t>Tiếng xe chạy ầm ầm.</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Pts val="1000"/>
              <a:buFont typeface="Symbol" panose="05050102010706020507" pitchFamily="18" charset="2"/>
              <a:buChar char=""/>
            </a:pPr>
            <a:r>
              <a:rPr lang="en-US" altLang="en-US" sz="2400">
                <a:latin typeface="Arial" panose="020B0604020202020204" pitchFamily="34" charset="0"/>
                <a:cs typeface="Times New Roman" panose="02020603050405020304" pitchFamily="18" charset="0"/>
              </a:rPr>
              <a:t>Mọi người lại tiếp tục công việc của mình.</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Pts val="1000"/>
              <a:buFont typeface="Symbol" panose="05050102010706020507" pitchFamily="18" charset="2"/>
              <a:buChar char=""/>
            </a:pPr>
            <a:r>
              <a:rPr lang="en-US" altLang="en-US" sz="2400">
                <a:latin typeface="Arial" panose="020B0604020202020204" pitchFamily="34" charset="0"/>
                <a:cs typeface="Times New Roman" panose="02020603050405020304" pitchFamily="18" charset="0"/>
              </a:rPr>
              <a:t>Cửa hàng, cửa hiệu mở cửa, bày bán. </a:t>
            </a:r>
          </a:p>
          <a:p>
            <a:pPr algn="just">
              <a:lnSpc>
                <a:spcPct val="107000"/>
              </a:lnSpc>
              <a:spcBef>
                <a:spcPct val="0"/>
              </a:spcBef>
              <a:buClrTx/>
              <a:buSzPts val="1000"/>
              <a:buFont typeface="Symbol" panose="05050102010706020507" pitchFamily="18" charset="2"/>
              <a:buChar char=""/>
            </a:pPr>
            <a:r>
              <a:rPr lang="en-US" altLang="en-US" sz="2400">
                <a:latin typeface="Arial" panose="020B0604020202020204" pitchFamily="34" charset="0"/>
                <a:cs typeface="Times New Roman" panose="02020603050405020304" pitchFamily="18" charset="0"/>
              </a:rPr>
              <a:t>Tiếng loa đài rộn vang.</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Tx/>
              <a:buFontTx/>
              <a:buNone/>
            </a:pPr>
            <a:r>
              <a:rPr lang="en-US" altLang="en-US" sz="2400" b="1">
                <a:latin typeface="inherit"/>
                <a:cs typeface="Times New Roman" panose="02020603050405020304" pitchFamily="18" charset="0"/>
              </a:rPr>
              <a:t>3. Kết bài:</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Pts val="1000"/>
              <a:buFont typeface="Symbol" panose="05050102010706020507" pitchFamily="18" charset="2"/>
              <a:buChar char=""/>
            </a:pPr>
            <a:r>
              <a:rPr lang="en-US" altLang="en-US" sz="2400">
                <a:latin typeface="Arial" panose="020B0604020202020204" pitchFamily="34" charset="0"/>
                <a:cs typeface="Times New Roman" panose="02020603050405020304" pitchFamily="18" charset="0"/>
              </a:rPr>
              <a:t>Cơn mưa xua đi cái nóng ngột ngạt, làm con người cảm thấy thoải mái, dễ chịu hơn nhiều.</a:t>
            </a:r>
            <a:endParaRPr lang="en-US" altLang="en-US" sz="2000">
              <a:latin typeface="Calibri" panose="020F0502020204030204" pitchFamily="34" charset="0"/>
              <a:cs typeface="Calibri" panose="020F0502020204030204" pitchFamily="34" charset="0"/>
            </a:endParaRPr>
          </a:p>
          <a:p>
            <a:pPr algn="just">
              <a:lnSpc>
                <a:spcPct val="107000"/>
              </a:lnSpc>
              <a:spcBef>
                <a:spcPct val="0"/>
              </a:spcBef>
              <a:buClrTx/>
              <a:buSzPts val="1000"/>
              <a:buFont typeface="Symbol" panose="05050102010706020507" pitchFamily="18" charset="2"/>
              <a:buChar char=""/>
            </a:pPr>
            <a:r>
              <a:rPr lang="en-US" altLang="en-US" sz="2400">
                <a:latin typeface="Arial" panose="020B0604020202020204" pitchFamily="34" charset="0"/>
                <a:cs typeface="Times New Roman" panose="02020603050405020304" pitchFamily="18" charset="0"/>
              </a:rPr>
              <a:t>Cơn mưa thật đáng yêu phải không các bạn?</a:t>
            </a:r>
            <a:endParaRPr lang="en-US" altLang="en-US" sz="2000">
              <a:latin typeface="Calibri" panose="020F0502020204030204" pitchFamily="34" charset="0"/>
              <a:cs typeface="Calibri" panose="020F0502020204030204" pitchFamily="34" charset="0"/>
            </a:endParaRPr>
          </a:p>
        </p:txBody>
      </p:sp>
    </p:spTree>
  </p:cSld>
  <p:clrMapOvr>
    <a:masterClrMapping/>
  </p:clrMapOvr>
  <p:transition spd="slow">
    <p:cover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FE11EE9B-7A8F-4BE8-BCEA-5CB7BF3E000A}"/>
              </a:ext>
            </a:extLst>
          </p:cNvPr>
          <p:cNvSpPr>
            <a:spLocks noChangeArrowheads="1"/>
          </p:cNvSpPr>
          <p:nvPr/>
        </p:nvSpPr>
        <p:spPr bwMode="auto">
          <a:xfrm>
            <a:off x="0" y="117475"/>
            <a:ext cx="9144000" cy="707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a:t>    </a:t>
            </a:r>
            <a:r>
              <a:rPr lang="vi-VN" altLang="vi-VN" sz="1800" b="1"/>
              <a:t>Mở bài:</a:t>
            </a:r>
            <a:r>
              <a:rPr lang="vi-VN" altLang="vi-VN" sz="1800"/>
              <a:t> Trời oi bức, đứng gió, không khí ngột ngạt. Mây đen từ phía chân trời kéo về. Bầu trời tối sầm lại.</a:t>
            </a:r>
          </a:p>
          <a:p>
            <a:pPr eaLnBrk="1" hangingPunct="1">
              <a:spcBef>
                <a:spcPct val="0"/>
              </a:spcBef>
              <a:buFontTx/>
              <a:buNone/>
            </a:pPr>
            <a:r>
              <a:rPr lang="en-US" altLang="vi-VN" sz="1800" b="1"/>
              <a:t>   </a:t>
            </a:r>
            <a:r>
              <a:rPr lang="vi-VN" altLang="vi-VN" sz="1800" b="1"/>
              <a:t>Thân bài:</a:t>
            </a:r>
            <a:endParaRPr lang="vi-VN" altLang="vi-VN" sz="1800"/>
          </a:p>
          <a:p>
            <a:pPr eaLnBrk="1" hangingPunct="1">
              <a:spcBef>
                <a:spcPct val="0"/>
              </a:spcBef>
              <a:buFontTx/>
              <a:buNone/>
            </a:pPr>
            <a:r>
              <a:rPr lang="en-US" altLang="vi-VN" sz="1800"/>
              <a:t>- </a:t>
            </a:r>
            <a:r>
              <a:rPr lang="vi-VN" altLang="vi-VN" sz="1800"/>
              <a:t>Diễn biến của cơn mưa:</a:t>
            </a:r>
          </a:p>
          <a:p>
            <a:pPr eaLnBrk="1" hangingPunct="1">
              <a:spcBef>
                <a:spcPct val="0"/>
              </a:spcBef>
              <a:buFontTx/>
              <a:buNone/>
            </a:pPr>
            <a:r>
              <a:rPr lang="en-US" altLang="vi-VN" sz="1800"/>
              <a:t>+ </a:t>
            </a:r>
            <a:r>
              <a:rPr lang="vi-VN" altLang="vi-VN" sz="1800"/>
              <a:t>Một vài hạt mưa bắt đầu rơi.</a:t>
            </a:r>
          </a:p>
          <a:p>
            <a:pPr eaLnBrk="1" hangingPunct="1">
              <a:spcBef>
                <a:spcPct val="0"/>
              </a:spcBef>
              <a:buFontTx/>
              <a:buNone/>
            </a:pPr>
            <a:r>
              <a:rPr lang="en-US" altLang="vi-VN" sz="1800"/>
              <a:t>+ </a:t>
            </a:r>
            <a:r>
              <a:rPr lang="vi-VN" altLang="vi-VN" sz="1800"/>
              <a:t>Gió thổi ào ào, cây cối nghiêng ngả.</a:t>
            </a:r>
          </a:p>
          <a:p>
            <a:pPr eaLnBrk="1" hangingPunct="1">
              <a:spcBef>
                <a:spcPct val="0"/>
              </a:spcBef>
              <a:buFontTx/>
              <a:buNone/>
            </a:pPr>
            <a:r>
              <a:rPr lang="en-US" altLang="vi-VN" sz="1800"/>
              <a:t>+ </a:t>
            </a:r>
            <a:r>
              <a:rPr lang="vi-VN" altLang="vi-VN" sz="1800"/>
              <a:t>Mưa nặng hạt dần. Mưa rơi lộp độp.</a:t>
            </a:r>
          </a:p>
          <a:p>
            <a:pPr eaLnBrk="1" hangingPunct="1">
              <a:spcBef>
                <a:spcPct val="0"/>
              </a:spcBef>
              <a:buFontTx/>
              <a:buNone/>
            </a:pPr>
            <a:r>
              <a:rPr lang="en-US" altLang="vi-VN" sz="1800"/>
              <a:t>+ </a:t>
            </a:r>
            <a:r>
              <a:rPr lang="vi-VN" altLang="vi-VN" sz="1800"/>
              <a:t>Mưa xối xả, mưa như trút nước.</a:t>
            </a:r>
          </a:p>
          <a:p>
            <a:pPr eaLnBrk="1" hangingPunct="1">
              <a:spcBef>
                <a:spcPct val="0"/>
              </a:spcBef>
              <a:buFontTx/>
              <a:buNone/>
            </a:pPr>
            <a:r>
              <a:rPr lang="en-US" altLang="vi-VN" sz="1800"/>
              <a:t>+ </a:t>
            </a:r>
            <a:r>
              <a:rPr lang="vi-VN" altLang="vi-VN" sz="1800"/>
              <a:t>Cây cối trong vườn ngả nghiêng trong ánh chớp sáng loá và tiếng sấm ì ầm lúc gần, lúc xa.</a:t>
            </a:r>
          </a:p>
          <a:p>
            <a:pPr eaLnBrk="1" hangingPunct="1">
              <a:spcBef>
                <a:spcPct val="0"/>
              </a:spcBef>
              <a:buFontTx/>
              <a:buNone/>
            </a:pPr>
            <a:r>
              <a:rPr lang="en-US" altLang="vi-VN" sz="1800"/>
              <a:t>+ </a:t>
            </a:r>
            <a:r>
              <a:rPr lang="vi-VN" altLang="vi-VN" sz="1800"/>
              <a:t>Giữa nền trời tối đen, lâu lâu một vệt chớp loằng ngoằng sáng chói như muốn xé toang bầu trời âm u. Tiếp theo là tiếng sấm ầm ầm, khiến cho mọi người giật mình.</a:t>
            </a:r>
          </a:p>
          <a:p>
            <a:pPr eaLnBrk="1" hangingPunct="1">
              <a:spcBef>
                <a:spcPct val="0"/>
              </a:spcBef>
              <a:buFontTx/>
              <a:buNone/>
            </a:pPr>
            <a:r>
              <a:rPr lang="en-US" altLang="vi-VN" sz="1800"/>
              <a:t>+ </a:t>
            </a:r>
            <a:r>
              <a:rPr lang="vi-VN" altLang="vi-VN" sz="1800"/>
              <a:t>Dòng nước mưa từ trên cao trút xuống lấp lánh như bạc, nước chảy lênh láng khắp sân nhà, ngõ xóm.</a:t>
            </a:r>
          </a:p>
          <a:p>
            <a:pPr eaLnBrk="1" hangingPunct="1">
              <a:spcBef>
                <a:spcPct val="0"/>
              </a:spcBef>
              <a:buFontTx/>
              <a:buNone/>
            </a:pPr>
            <a:r>
              <a:rPr lang="en-US" altLang="vi-VN" sz="1800"/>
              <a:t>+ </a:t>
            </a:r>
            <a:r>
              <a:rPr lang="vi-VN" altLang="vi-VN" sz="1800"/>
              <a:t>Mưa mỗi lúc một to, gió lay giật các cửa và rít từng hồi trên mái nhà.</a:t>
            </a:r>
          </a:p>
          <a:p>
            <a:pPr eaLnBrk="1" hangingPunct="1">
              <a:spcBef>
                <a:spcPct val="0"/>
              </a:spcBef>
              <a:buFontTx/>
              <a:buNone/>
            </a:pPr>
            <a:r>
              <a:rPr lang="en-US" altLang="vi-VN" sz="1800"/>
              <a:t>+ </a:t>
            </a:r>
            <a:r>
              <a:rPr lang="vi-VN" altLang="vi-VN" sz="1800"/>
              <a:t>Hơi nước mát lạnh cùng mùi đất cát bốc lên ngai ngái, thân quen.</a:t>
            </a:r>
          </a:p>
          <a:p>
            <a:pPr eaLnBrk="1" hangingPunct="1">
              <a:spcBef>
                <a:spcPct val="0"/>
              </a:spcBef>
              <a:buFontTx/>
              <a:buNone/>
            </a:pPr>
            <a:r>
              <a:rPr lang="en-US" altLang="vi-VN" sz="1800"/>
              <a:t>- </a:t>
            </a:r>
            <a:r>
              <a:rPr lang="vi-VN" altLang="vi-VN" sz="1800"/>
              <a:t>Sau cơn mưa:</a:t>
            </a:r>
          </a:p>
          <a:p>
            <a:pPr eaLnBrk="1" hangingPunct="1">
              <a:spcBef>
                <a:spcPct val="0"/>
              </a:spcBef>
              <a:buFontTx/>
              <a:buNone/>
            </a:pPr>
            <a:r>
              <a:rPr lang="en-US" altLang="vi-VN" sz="1800"/>
              <a:t>+ </a:t>
            </a:r>
            <a:r>
              <a:rPr lang="vi-VN" altLang="vi-VN" sz="1800"/>
              <a:t>Lá vàng rơi đầy sân. Những tàu lá chuối rách lả tả, trên lá khoai nước còn đọng lại giọt nước mưa óng ánh..</a:t>
            </a:r>
          </a:p>
          <a:p>
            <a:pPr eaLnBrk="1" hangingPunct="1">
              <a:spcBef>
                <a:spcPct val="0"/>
              </a:spcBef>
              <a:buFontTx/>
              <a:buNone/>
            </a:pPr>
            <a:r>
              <a:rPr lang="en-US" altLang="vi-VN" sz="1800"/>
              <a:t>+ </a:t>
            </a:r>
            <a:r>
              <a:rPr lang="vi-VN" altLang="vi-VN" sz="1800"/>
              <a:t>Đàn gà cục cục gọi nhau đi tìm giun, dế.</a:t>
            </a:r>
          </a:p>
          <a:p>
            <a:pPr eaLnBrk="1" hangingPunct="1">
              <a:spcBef>
                <a:spcPct val="0"/>
              </a:spcBef>
              <a:buFontTx/>
              <a:buNone/>
            </a:pPr>
            <a:r>
              <a:rPr lang="en-US" altLang="vi-VN" sz="1800"/>
              <a:t>+ </a:t>
            </a:r>
            <a:r>
              <a:rPr lang="vi-VN" altLang="vi-VN" sz="1800"/>
              <a:t>Trời trong veo không một gợn mây.</a:t>
            </a:r>
          </a:p>
          <a:p>
            <a:pPr algn="just">
              <a:lnSpc>
                <a:spcPct val="107000"/>
              </a:lnSpc>
              <a:spcBef>
                <a:spcPct val="0"/>
              </a:spcBef>
              <a:buClrTx/>
              <a:buSzPts val="1000"/>
              <a:buFont typeface="Symbol" panose="05050102010706020507" pitchFamily="18" charset="2"/>
              <a:buChar char=""/>
            </a:pPr>
            <a:r>
              <a:rPr lang="en-US" altLang="vi-VN" sz="1800" b="1"/>
              <a:t>    </a:t>
            </a:r>
            <a:r>
              <a:rPr lang="vi-VN" altLang="vi-VN" sz="1800" b="1"/>
              <a:t>Kết bài:</a:t>
            </a:r>
            <a:r>
              <a:rPr lang="vi-VN" altLang="vi-VN" sz="1800"/>
              <a:t> Cơn mưa đem lại sự mát dịu cho con người và cảnh vật, xua đi cái nóng ngột ngạt của buổi trưa hè.</a:t>
            </a:r>
            <a:r>
              <a:rPr lang="en-US" altLang="en-US" sz="1800">
                <a:cs typeface="Times New Roman" panose="02020603050405020304" pitchFamily="18" charset="0"/>
              </a:rPr>
              <a:t> Cơn mưa xua đi cái nóng ngột ngạt, làm con người cảm thấy thoải mái, dễ chịu hơn nhiều.</a:t>
            </a:r>
            <a:endParaRPr lang="en-US" altLang="en-US" sz="1600">
              <a:latin typeface="Calibri" panose="020F0502020204030204" pitchFamily="34" charset="0"/>
              <a:cs typeface="Calibri" panose="020F0502020204030204" pitchFamily="34" charset="0"/>
            </a:endParaRPr>
          </a:p>
          <a:p>
            <a:pPr algn="just">
              <a:lnSpc>
                <a:spcPct val="107000"/>
              </a:lnSpc>
              <a:spcBef>
                <a:spcPct val="0"/>
              </a:spcBef>
              <a:buClrTx/>
              <a:buSzPts val="1000"/>
              <a:buFont typeface="Symbol" panose="05050102010706020507" pitchFamily="18" charset="2"/>
              <a:buChar char=""/>
            </a:pPr>
            <a:r>
              <a:rPr lang="en-US" altLang="en-US" sz="1800">
                <a:cs typeface="Times New Roman" panose="02020603050405020304" pitchFamily="18" charset="0"/>
              </a:rPr>
              <a:t>Cơn mưa thật đáng yêu phải không các bạn?</a:t>
            </a:r>
            <a:endParaRPr lang="vi-VN" altLang="vi-VN" sz="1800"/>
          </a:p>
        </p:txBody>
      </p:sp>
    </p:spTree>
  </p:cSld>
  <p:clrMapOvr>
    <a:masterClrMapping/>
  </p:clrMapOvr>
  <p:transition spd="slow">
    <p:cover dir="ru"/>
  </p:transition>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981D44B-A690-4CDD-8051-CF4297A51683}"/>
              </a:ext>
            </a:extLst>
          </p:cNvPr>
          <p:cNvSpPr>
            <a:spLocks noGrp="1" noChangeArrowheads="1"/>
          </p:cNvSpPr>
          <p:nvPr>
            <p:ph type="title"/>
          </p:nvPr>
        </p:nvSpPr>
        <p:spPr>
          <a:xfrm>
            <a:off x="685800" y="1752600"/>
            <a:ext cx="7848600" cy="2971800"/>
          </a:xfrm>
        </p:spPr>
        <p:txBody>
          <a:bodyPr/>
          <a:lstStyle/>
          <a:p>
            <a:pPr algn="l" eaLnBrk="1" hangingPunct="1">
              <a:lnSpc>
                <a:spcPct val="105000"/>
              </a:lnSpc>
              <a:spcBef>
                <a:spcPct val="55000"/>
              </a:spcBef>
              <a:defRPr/>
            </a:pPr>
            <a:r>
              <a:rPr lang="en-US" sz="8800">
                <a:latin typeface=".VnTime" panose="020B7200000000000000" pitchFamily="34" charset="0"/>
              </a:rPr>
              <a:t>Cñng cè - dÆn dß</a:t>
            </a:r>
            <a:br>
              <a:rPr lang="en-US" sz="8800">
                <a:latin typeface=".VnTime" panose="020B7200000000000000" pitchFamily="34" charset="0"/>
              </a:rPr>
            </a:br>
            <a:endParaRPr lang="en-US" sz="8800">
              <a:latin typeface=".VnTime" panose="020B7200000000000000" pitchFamily="34" charset="0"/>
            </a:endParaRP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fill="hold"/>
                                        <p:tgtEl>
                                          <p:spTgt spid="63490"/>
                                        </p:tgtEl>
                                        <p:attrNameLst>
                                          <p:attrName>ppt_w</p:attrName>
                                        </p:attrNameLst>
                                      </p:cBhvr>
                                      <p:tavLst>
                                        <p:tav tm="0">
                                          <p:val>
                                            <p:fltVal val="0"/>
                                          </p:val>
                                        </p:tav>
                                        <p:tav tm="100000">
                                          <p:val>
                                            <p:strVal val="#ppt_w"/>
                                          </p:val>
                                        </p:tav>
                                      </p:tavLst>
                                    </p:anim>
                                    <p:anim calcmode="lin" valueType="num">
                                      <p:cBhvr>
                                        <p:cTn id="8" dur="500" fill="hold"/>
                                        <p:tgtEl>
                                          <p:spTgt spid="634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4BEA8317-BEC2-4C31-BC6F-4E108EC371DC}"/>
              </a:ext>
            </a:extLst>
          </p:cNvPr>
          <p:cNvSpPr>
            <a:spLocks noGrp="1" noChangeArrowheads="1"/>
          </p:cNvSpPr>
          <p:nvPr>
            <p:ph type="body" idx="1"/>
          </p:nvPr>
        </p:nvSpPr>
        <p:spPr>
          <a:xfrm>
            <a:off x="0" y="228600"/>
            <a:ext cx="9220200" cy="6324600"/>
          </a:xfrm>
        </p:spPr>
        <p:txBody>
          <a:bodyPr/>
          <a:lstStyle/>
          <a:p>
            <a:pPr marL="609600" indent="-609600" eaLnBrk="1" hangingPunct="1">
              <a:spcBef>
                <a:spcPct val="30000"/>
              </a:spcBef>
              <a:spcAft>
                <a:spcPct val="30000"/>
              </a:spcAft>
              <a:buFont typeface="Wingdings" panose="05000000000000000000" pitchFamily="2" charset="2"/>
              <a:buNone/>
              <a:defRPr/>
            </a:pPr>
            <a:r>
              <a:rPr lang="en-US" sz="4000" b="1" i="1">
                <a:latin typeface=".VnSouthern" panose="020B7200000000000000" pitchFamily="34" charset="0"/>
              </a:rPr>
              <a:t>a)Những dấu hiệu </a:t>
            </a:r>
            <a:r>
              <a:rPr lang="en-US" sz="4000" b="1" i="1"/>
              <a:t>báo </a:t>
            </a:r>
            <a:r>
              <a:rPr lang="en-US" sz="4000" b="1" i="1">
                <a:latin typeface=".VnSouthern" panose="020B7200000000000000" pitchFamily="34" charset="0"/>
              </a:rPr>
              <a:t>cơn mưa sắp đến:</a:t>
            </a:r>
          </a:p>
          <a:p>
            <a:pPr marL="609600" indent="-609600" eaLnBrk="1" hangingPunct="1">
              <a:spcBef>
                <a:spcPct val="30000"/>
              </a:spcBef>
              <a:spcAft>
                <a:spcPct val="30000"/>
              </a:spcAft>
              <a:buFont typeface="Wingdings" panose="05000000000000000000" pitchFamily="2" charset="2"/>
              <a:buNone/>
              <a:defRPr/>
            </a:pPr>
            <a:r>
              <a:rPr lang="en-US" sz="4000" b="1" i="1"/>
              <a:t>Mây: nặng, đặc xịt, lổm ngổm đầy trời; tản ra từng nắm nhỏ rồi san đều trên một nền đen xám xịt</a:t>
            </a:r>
          </a:p>
          <a:p>
            <a:pPr marL="609600" indent="-609600" eaLnBrk="1" hangingPunct="1">
              <a:spcBef>
                <a:spcPct val="30000"/>
              </a:spcBef>
              <a:spcAft>
                <a:spcPct val="30000"/>
              </a:spcAft>
              <a:buFont typeface="Wingdings" panose="05000000000000000000" pitchFamily="2" charset="2"/>
              <a:buNone/>
              <a:defRPr/>
            </a:pPr>
            <a:r>
              <a:rPr lang="en-US" sz="4000" b="1" i="1"/>
              <a:t>Gió: thổi giât, đổi mát lạnh, nhuốm hơi nước; khi mưa xuống, gió càng thổi mạnh, mặc sức điên đảo trên cành cây.</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ox(in)">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box(in)">
                                      <p:cBhvr>
                                        <p:cTn id="12" dur="500"/>
                                        <p:tgtEl>
                                          <p:spTgt spid="4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checkerboard(across)">
                                      <p:cBhvr>
                                        <p:cTn id="17"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F5D64C12-6695-4831-956C-29FE4C9B8104}"/>
              </a:ext>
            </a:extLst>
          </p:cNvPr>
          <p:cNvSpPr>
            <a:spLocks noGrp="1" noChangeArrowheads="1"/>
          </p:cNvSpPr>
          <p:nvPr>
            <p:ph type="title"/>
          </p:nvPr>
        </p:nvSpPr>
        <p:spPr>
          <a:xfrm>
            <a:off x="0" y="228600"/>
            <a:ext cx="9144000" cy="838200"/>
          </a:xfrm>
        </p:spPr>
        <p:txBody>
          <a:bodyPr/>
          <a:lstStyle/>
          <a:p>
            <a:pPr eaLnBrk="1" hangingPunct="1">
              <a:defRPr/>
            </a:pPr>
            <a:r>
              <a:rPr lang="en-US" sz="3600" b="1" i="1">
                <a:latin typeface=".VnSouthern" panose="020B7200000000000000" pitchFamily="34" charset="0"/>
              </a:rPr>
              <a:t>Những dấu hiệu </a:t>
            </a:r>
            <a:r>
              <a:rPr lang="en-US" sz="3600" b="1" i="1"/>
              <a:t>báo </a:t>
            </a:r>
            <a:r>
              <a:rPr lang="en-US" sz="3600" b="1" i="1">
                <a:latin typeface=".VnSouthern" panose="020B7200000000000000" pitchFamily="34" charset="0"/>
              </a:rPr>
              <a:t>cơn mưa sắp đến</a:t>
            </a:r>
          </a:p>
        </p:txBody>
      </p:sp>
      <p:sp>
        <p:nvSpPr>
          <p:cNvPr id="153603" name="Rectangle 3">
            <a:extLst>
              <a:ext uri="{FF2B5EF4-FFF2-40B4-BE49-F238E27FC236}">
                <a16:creationId xmlns:a16="http://schemas.microsoft.com/office/drawing/2014/main" id="{CC5748FB-6293-49D8-BF33-F5258952C6E8}"/>
              </a:ext>
            </a:extLst>
          </p:cNvPr>
          <p:cNvSpPr>
            <a:spLocks noGrp="1" noChangeArrowheads="1"/>
          </p:cNvSpPr>
          <p:nvPr>
            <p:ph type="body" idx="1"/>
          </p:nvPr>
        </p:nvSpPr>
        <p:spPr/>
        <p:txBody>
          <a:bodyPr/>
          <a:lstStyle/>
          <a:p>
            <a:pPr eaLnBrk="1" hangingPunct="1">
              <a:defRPr/>
            </a:pPr>
            <a:endParaRPr lang="en-US"/>
          </a:p>
        </p:txBody>
      </p:sp>
      <p:pic>
        <p:nvPicPr>
          <p:cNvPr id="8196" name="Picture 4" descr="20110630114920_bacbo">
            <a:extLst>
              <a:ext uri="{FF2B5EF4-FFF2-40B4-BE49-F238E27FC236}">
                <a16:creationId xmlns:a16="http://schemas.microsoft.com/office/drawing/2014/main" id="{7CE237B7-CD02-48D7-BEEC-B2E2C8DD4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143000"/>
            <a:ext cx="8001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6404516">
            <a:extLst>
              <a:ext uri="{FF2B5EF4-FFF2-40B4-BE49-F238E27FC236}">
                <a16:creationId xmlns:a16="http://schemas.microsoft.com/office/drawing/2014/main" id="{90181CF8-C22C-4A07-94DA-9FB2300804E0}"/>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42900" y="1120775"/>
            <a:ext cx="84582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5413" name="Rectangle 5">
            <a:extLst>
              <a:ext uri="{FF2B5EF4-FFF2-40B4-BE49-F238E27FC236}">
                <a16:creationId xmlns:a16="http://schemas.microsoft.com/office/drawing/2014/main" id="{F92C15E0-0974-4B02-99BD-872015E0DABF}"/>
              </a:ext>
            </a:extLst>
          </p:cNvPr>
          <p:cNvSpPr>
            <a:spLocks noGrp="1" noChangeArrowheads="1"/>
          </p:cNvSpPr>
          <p:nvPr>
            <p:ph type="title"/>
          </p:nvPr>
        </p:nvSpPr>
        <p:spPr>
          <a:xfrm>
            <a:off x="685800" y="228600"/>
            <a:ext cx="7772400" cy="914400"/>
          </a:xfrm>
        </p:spPr>
        <p:txBody>
          <a:bodyPr/>
          <a:lstStyle/>
          <a:p>
            <a:pPr eaLnBrk="1" hangingPunct="1">
              <a:defRPr/>
            </a:pPr>
            <a:r>
              <a:rPr lang="en-US" sz="3600" b="1" i="1"/>
              <a:t>Những dấu hiệu báo cơn mưa sắp đến</a:t>
            </a:r>
            <a:br>
              <a:rPr lang="en-US" sz="3600" b="1" i="1"/>
            </a:br>
            <a:endParaRPr lang="en-US" sz="3600" b="1" i="1"/>
          </a:p>
        </p:txBody>
      </p:sp>
    </p:spTree>
  </p:cSld>
  <p:clrMapOvr>
    <a:masterClrMapping/>
  </p:clrMapOvr>
  <p:transition spd="slow">
    <p:cover dir="ru"/>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FE174C56-271C-4DCE-AA53-0D09880EF693}"/>
              </a:ext>
            </a:extLst>
          </p:cNvPr>
          <p:cNvSpPr>
            <a:spLocks noGrp="1" noChangeArrowheads="1"/>
          </p:cNvSpPr>
          <p:nvPr>
            <p:ph type="body" idx="1"/>
          </p:nvPr>
        </p:nvSpPr>
        <p:spPr>
          <a:xfrm>
            <a:off x="0" y="533400"/>
            <a:ext cx="9220200" cy="6324600"/>
          </a:xfrm>
        </p:spPr>
        <p:txBody>
          <a:bodyPr/>
          <a:lstStyle/>
          <a:p>
            <a:pPr marL="609600" indent="-609600" eaLnBrk="1" hangingPunct="1">
              <a:spcBef>
                <a:spcPct val="30000"/>
              </a:spcBef>
              <a:spcAft>
                <a:spcPct val="30000"/>
              </a:spcAft>
              <a:buFont typeface="Wingdings" panose="05000000000000000000" pitchFamily="2" charset="2"/>
              <a:buNone/>
              <a:defRPr/>
            </a:pPr>
            <a:r>
              <a:rPr lang="en-US" sz="2800" b="1" i="1">
                <a:latin typeface=".VnSouthern" panose="020B7200000000000000" pitchFamily="34" charset="0"/>
              </a:rPr>
              <a:t>b)Những </a:t>
            </a:r>
            <a:r>
              <a:rPr lang="en-US" sz="2800" b="1" i="1"/>
              <a:t>từ ngữ tả tiếng mưa và hạt mưa từ lúc bắt đầu mưa đến lúc kết thúc cơn mưa:</a:t>
            </a:r>
          </a:p>
          <a:p>
            <a:pPr marL="609600" indent="-609600" eaLnBrk="1" hangingPunct="1">
              <a:spcBef>
                <a:spcPct val="30000"/>
              </a:spcBef>
              <a:spcAft>
                <a:spcPct val="30000"/>
              </a:spcAft>
              <a:buFont typeface="Wingdings" panose="05000000000000000000" pitchFamily="2" charset="2"/>
              <a:buNone/>
              <a:defRPr/>
            </a:pPr>
            <a:r>
              <a:rPr lang="en-US" sz="2800" b="1" i="1" u="sng">
                <a:solidFill>
                  <a:schemeClr val="tx2"/>
                </a:solidFill>
              </a:rPr>
              <a:t>Tiếng mưa:</a:t>
            </a:r>
          </a:p>
          <a:p>
            <a:pPr marL="609600" indent="-609600" eaLnBrk="1" hangingPunct="1">
              <a:spcBef>
                <a:spcPct val="30000"/>
              </a:spcBef>
              <a:spcAft>
                <a:spcPct val="30000"/>
              </a:spcAft>
              <a:buFontTx/>
              <a:buChar char="-"/>
              <a:defRPr/>
            </a:pPr>
            <a:r>
              <a:rPr lang="en-US" sz="2800" b="1" i="1"/>
              <a:t>Lúc đầu: lẹt đẹt…lẹt đẹt, lách tách</a:t>
            </a:r>
          </a:p>
          <a:p>
            <a:pPr marL="609600" indent="-609600" eaLnBrk="1" hangingPunct="1">
              <a:spcBef>
                <a:spcPct val="30000"/>
              </a:spcBef>
              <a:spcAft>
                <a:spcPct val="30000"/>
              </a:spcAft>
              <a:buFontTx/>
              <a:buChar char="-"/>
              <a:defRPr/>
            </a:pPr>
            <a:r>
              <a:rPr lang="en-US" sz="2800" b="1" i="1">
                <a:latin typeface=".VnSouthern" panose="020B7200000000000000" pitchFamily="34" charset="0"/>
              </a:rPr>
              <a:t>Về sau</a:t>
            </a:r>
            <a:r>
              <a:rPr lang="en-US" sz="2800" b="1" i="1"/>
              <a:t> : Mưa ù xuống, rào rào, sầm sập, đồm độp, đập bùng bùng vào lòng lá chuối; giọt gianh đổ ồ ồ.</a:t>
            </a:r>
          </a:p>
          <a:p>
            <a:pPr marL="609600" indent="-609600" eaLnBrk="1" hangingPunct="1">
              <a:spcBef>
                <a:spcPct val="30000"/>
              </a:spcBef>
              <a:spcAft>
                <a:spcPct val="30000"/>
              </a:spcAft>
              <a:buFontTx/>
              <a:buNone/>
              <a:defRPr/>
            </a:pPr>
            <a:r>
              <a:rPr lang="en-US" sz="2800" b="1" i="1" u="sng">
                <a:solidFill>
                  <a:srgbClr val="FFFF00"/>
                </a:solidFill>
                <a:latin typeface=".VnSouthern" panose="020B7200000000000000" pitchFamily="34" charset="0"/>
              </a:rPr>
              <a:t>Hạt mưa:</a:t>
            </a:r>
            <a:endParaRPr lang="en-US" sz="2800" b="1" i="1" u="sng">
              <a:solidFill>
                <a:srgbClr val="FFFF00"/>
              </a:solidFill>
            </a:endParaRPr>
          </a:p>
          <a:p>
            <a:pPr marL="609600" indent="-609600" eaLnBrk="1" hangingPunct="1">
              <a:spcBef>
                <a:spcPct val="30000"/>
              </a:spcBef>
              <a:spcAft>
                <a:spcPct val="30000"/>
              </a:spcAft>
              <a:buFontTx/>
              <a:buNone/>
              <a:defRPr/>
            </a:pPr>
            <a:r>
              <a:rPr lang="en-US" sz="2800" b="1" i="1"/>
              <a:t>- Những hạt nước lăn xuống mái phên nứa rồi tuôn rào rào; nước xiên xuống, lao xuống, lao vào trong bụi cây; hạt mưa giọt ngã, giọt bay, tỏa bụi nước trắng xóa.</a:t>
            </a:r>
            <a:endParaRPr lang="en-US" sz="2800" b="1" i="1">
              <a:latin typeface=".VnSouthern" panose="020B7200000000000000" pitchFamily="34" charset="0"/>
            </a:endParaRPr>
          </a:p>
          <a:p>
            <a:pPr marL="609600" indent="-609600" eaLnBrk="1" hangingPunct="1">
              <a:spcBef>
                <a:spcPct val="30000"/>
              </a:spcBef>
              <a:spcAft>
                <a:spcPct val="30000"/>
              </a:spcAft>
              <a:buFont typeface="Wingdings" panose="05000000000000000000" pitchFamily="2" charset="2"/>
              <a:buNone/>
              <a:defRPr/>
            </a:pPr>
            <a:endParaRPr lang="en-US" sz="2800" b="1" i="1"/>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9266">
                                            <p:txEl>
                                              <p:pRg st="0" end="0"/>
                                            </p:txEl>
                                          </p:spTgt>
                                        </p:tgtEl>
                                        <p:attrNameLst>
                                          <p:attrName>style.visibility</p:attrName>
                                        </p:attrNameLst>
                                      </p:cBhvr>
                                      <p:to>
                                        <p:strVal val="visible"/>
                                      </p:to>
                                    </p:set>
                                    <p:animEffect transition="in" filter="box(in)">
                                      <p:cBhvr>
                                        <p:cTn id="7" dur="500"/>
                                        <p:tgtEl>
                                          <p:spTgt spid="1392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9266">
                                            <p:txEl>
                                              <p:pRg st="1" end="1"/>
                                            </p:txEl>
                                          </p:spTgt>
                                        </p:tgtEl>
                                        <p:attrNameLst>
                                          <p:attrName>style.visibility</p:attrName>
                                        </p:attrNameLst>
                                      </p:cBhvr>
                                      <p:to>
                                        <p:strVal val="visible"/>
                                      </p:to>
                                    </p:set>
                                    <p:animEffect transition="in" filter="box(in)">
                                      <p:cBhvr>
                                        <p:cTn id="12" dur="500"/>
                                        <p:tgtEl>
                                          <p:spTgt spid="1392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39266">
                                            <p:txEl>
                                              <p:pRg st="2" end="2"/>
                                            </p:txEl>
                                          </p:spTgt>
                                        </p:tgtEl>
                                        <p:attrNameLst>
                                          <p:attrName>style.visibility</p:attrName>
                                        </p:attrNameLst>
                                      </p:cBhvr>
                                      <p:to>
                                        <p:strVal val="visible"/>
                                      </p:to>
                                    </p:set>
                                    <p:animEffect transition="in" filter="box(in)">
                                      <p:cBhvr>
                                        <p:cTn id="17" dur="500"/>
                                        <p:tgtEl>
                                          <p:spTgt spid="1392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39266">
                                            <p:txEl>
                                              <p:pRg st="3" end="3"/>
                                            </p:txEl>
                                          </p:spTgt>
                                        </p:tgtEl>
                                        <p:attrNameLst>
                                          <p:attrName>style.visibility</p:attrName>
                                        </p:attrNameLst>
                                      </p:cBhvr>
                                      <p:to>
                                        <p:strVal val="visible"/>
                                      </p:to>
                                    </p:set>
                                    <p:animEffect transition="in" filter="box(in)">
                                      <p:cBhvr>
                                        <p:cTn id="22" dur="500"/>
                                        <p:tgtEl>
                                          <p:spTgt spid="13926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39266">
                                            <p:txEl>
                                              <p:pRg st="4" end="4"/>
                                            </p:txEl>
                                          </p:spTgt>
                                        </p:tgtEl>
                                        <p:attrNameLst>
                                          <p:attrName>style.visibility</p:attrName>
                                        </p:attrNameLst>
                                      </p:cBhvr>
                                      <p:to>
                                        <p:strVal val="visible"/>
                                      </p:to>
                                    </p:set>
                                    <p:animEffect transition="in" filter="box(in)">
                                      <p:cBhvr>
                                        <p:cTn id="27" dur="500"/>
                                        <p:tgtEl>
                                          <p:spTgt spid="13926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39266">
                                            <p:txEl>
                                              <p:pRg st="5" end="5"/>
                                            </p:txEl>
                                          </p:spTgt>
                                        </p:tgtEl>
                                        <p:attrNameLst>
                                          <p:attrName>style.visibility</p:attrName>
                                        </p:attrNameLst>
                                      </p:cBhvr>
                                      <p:to>
                                        <p:strVal val="visible"/>
                                      </p:to>
                                    </p:set>
                                    <p:animEffect transition="in" filter="box(in)">
                                      <p:cBhvr>
                                        <p:cTn id="32" dur="500"/>
                                        <p:tgtEl>
                                          <p:spTgt spid="1392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BEC6F805-6DFC-4C69-95AC-D7C9FE387618}"/>
              </a:ext>
            </a:extLst>
          </p:cNvPr>
          <p:cNvSpPr>
            <a:spLocks noGrp="1" noChangeArrowheads="1"/>
          </p:cNvSpPr>
          <p:nvPr>
            <p:ph type="title"/>
          </p:nvPr>
        </p:nvSpPr>
        <p:spPr/>
        <p:txBody>
          <a:bodyPr/>
          <a:lstStyle/>
          <a:p>
            <a:pPr eaLnBrk="1" hangingPunct="1">
              <a:defRPr/>
            </a:pPr>
            <a:endParaRPr lang="en-US"/>
          </a:p>
        </p:txBody>
      </p:sp>
      <p:sp>
        <p:nvSpPr>
          <p:cNvPr id="163843" name="Rectangle 3">
            <a:extLst>
              <a:ext uri="{FF2B5EF4-FFF2-40B4-BE49-F238E27FC236}">
                <a16:creationId xmlns:a16="http://schemas.microsoft.com/office/drawing/2014/main" id="{64E53107-3855-4941-8851-B63C939FF60F}"/>
              </a:ext>
            </a:extLst>
          </p:cNvPr>
          <p:cNvSpPr>
            <a:spLocks noGrp="1" noChangeArrowheads="1"/>
          </p:cNvSpPr>
          <p:nvPr>
            <p:ph type="body" idx="1"/>
          </p:nvPr>
        </p:nvSpPr>
        <p:spPr/>
        <p:txBody>
          <a:bodyPr/>
          <a:lstStyle/>
          <a:p>
            <a:pPr eaLnBrk="1" hangingPunct="1">
              <a:defRPr/>
            </a:pPr>
            <a:endParaRPr lang="en-US"/>
          </a:p>
        </p:txBody>
      </p:sp>
      <p:pic>
        <p:nvPicPr>
          <p:cNvPr id="11268" name="Picture 4" descr="mưa rào">
            <a:extLst>
              <a:ext uri="{FF2B5EF4-FFF2-40B4-BE49-F238E27FC236}">
                <a16:creationId xmlns:a16="http://schemas.microsoft.com/office/drawing/2014/main" id="{9E17B86F-9A6A-40C4-BE07-1BE0E6D2138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81" name="Rectangle 5">
            <a:extLst>
              <a:ext uri="{FF2B5EF4-FFF2-40B4-BE49-F238E27FC236}">
                <a16:creationId xmlns:a16="http://schemas.microsoft.com/office/drawing/2014/main" id="{448B8C3F-43E0-4DE3-99CD-2A26D6A85B23}"/>
              </a:ext>
            </a:extLst>
          </p:cNvPr>
          <p:cNvSpPr>
            <a:spLocks noChangeArrowheads="1"/>
          </p:cNvSpPr>
          <p:nvPr/>
        </p:nvSpPr>
        <p:spPr bwMode="auto">
          <a:xfrm>
            <a:off x="609600" y="0"/>
            <a:ext cx="7772400" cy="4191000"/>
          </a:xfrm>
          <a:prstGeom prst="rect">
            <a:avLst/>
          </a:prstGeom>
          <a:noFill/>
          <a:ln>
            <a:noFill/>
          </a:ln>
          <a:effectLst/>
        </p:spPr>
        <p:txBody>
          <a:bodyPr/>
          <a:lstStyle>
            <a:lvl1pPr marL="234950" indent="-234950">
              <a:defRPr sz="2400">
                <a:solidFill>
                  <a:schemeClr val="tx1"/>
                </a:solidFill>
                <a:latin typeface="Times New Roman" panose="02020603050405020304" pitchFamily="18" charset="0"/>
              </a:defRPr>
            </a:lvl1pPr>
            <a:lvl2pPr marL="1219200" indent="-533400">
              <a:defRPr sz="2400">
                <a:solidFill>
                  <a:schemeClr val="tx1"/>
                </a:solidFill>
                <a:latin typeface="Times New Roman" panose="02020603050405020304" pitchFamily="18" charset="0"/>
              </a:defRPr>
            </a:lvl2pPr>
            <a:lvl3pPr marL="1790700" indent="-457200">
              <a:defRPr sz="2400">
                <a:solidFill>
                  <a:schemeClr val="tx1"/>
                </a:solidFill>
                <a:latin typeface="Times New Roman" panose="02020603050405020304" pitchFamily="18" charset="0"/>
              </a:defRPr>
            </a:lvl3pPr>
            <a:lvl4pPr marL="2286000" indent="-381000">
              <a:defRPr sz="2400">
                <a:solidFill>
                  <a:schemeClr val="tx1"/>
                </a:solidFill>
                <a:latin typeface="Times New Roman" panose="02020603050405020304" pitchFamily="18" charset="0"/>
              </a:defRPr>
            </a:lvl4pPr>
            <a:lvl5pPr marL="2781300" indent="-381000">
              <a:defRPr sz="2400">
                <a:solidFill>
                  <a:schemeClr val="tx1"/>
                </a:solidFill>
                <a:latin typeface="Times New Roman" panose="02020603050405020304" pitchFamily="18" charset="0"/>
              </a:defRPr>
            </a:lvl5pPr>
            <a:lvl6pPr marL="3238500" indent="-381000" fontAlgn="base">
              <a:spcBef>
                <a:spcPct val="0"/>
              </a:spcBef>
              <a:spcAft>
                <a:spcPct val="0"/>
              </a:spcAft>
              <a:defRPr sz="2400">
                <a:solidFill>
                  <a:schemeClr val="tx1"/>
                </a:solidFill>
                <a:latin typeface="Times New Roman" panose="02020603050405020304" pitchFamily="18" charset="0"/>
              </a:defRPr>
            </a:lvl6pPr>
            <a:lvl7pPr marL="3695700" indent="-381000" fontAlgn="base">
              <a:spcBef>
                <a:spcPct val="0"/>
              </a:spcBef>
              <a:spcAft>
                <a:spcPct val="0"/>
              </a:spcAft>
              <a:defRPr sz="2400">
                <a:solidFill>
                  <a:schemeClr val="tx1"/>
                </a:solidFill>
                <a:latin typeface="Times New Roman" panose="02020603050405020304" pitchFamily="18" charset="0"/>
              </a:defRPr>
            </a:lvl7pPr>
            <a:lvl8pPr marL="4152900" indent="-381000" fontAlgn="base">
              <a:spcBef>
                <a:spcPct val="0"/>
              </a:spcBef>
              <a:spcAft>
                <a:spcPct val="0"/>
              </a:spcAft>
              <a:defRPr sz="2400">
                <a:solidFill>
                  <a:schemeClr val="tx1"/>
                </a:solidFill>
                <a:latin typeface="Times New Roman" panose="02020603050405020304" pitchFamily="18" charset="0"/>
              </a:defRPr>
            </a:lvl8pPr>
            <a:lvl9pPr marL="4610100" indent="-3810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tx2"/>
              </a:buClr>
              <a:buSzPct val="75000"/>
              <a:buFont typeface="Wingdings" panose="05000000000000000000" pitchFamily="2" charset="2"/>
              <a:buNone/>
              <a:defRPr/>
            </a:pPr>
            <a:r>
              <a:rPr lang="en-US" sz="2800">
                <a:effectLst>
                  <a:outerShdw blurRad="38100" dist="38100" dir="2700000" algn="tl">
                    <a:srgbClr val="000000"/>
                  </a:outerShdw>
                </a:effectLst>
                <a:latin typeface=".VnSouthern" panose="020B7200000000000000" pitchFamily="34" charset="0"/>
              </a:rPr>
              <a:t>c) </a:t>
            </a:r>
            <a:r>
              <a:rPr lang="en-US" sz="2800" b="1">
                <a:effectLst>
                  <a:outerShdw blurRad="38100" dist="38100" dir="2700000" algn="tl">
                    <a:srgbClr val="000000"/>
                  </a:outerShdw>
                </a:effectLst>
              </a:rPr>
              <a:t>Những từ ngữ tả cây cối, con vật, bầu trời trong và sau cơn mưa:</a:t>
            </a:r>
          </a:p>
          <a:p>
            <a:pPr eaLnBrk="1" hangingPunct="1">
              <a:spcBef>
                <a:spcPct val="20000"/>
              </a:spcBef>
              <a:buClr>
                <a:schemeClr val="tx2"/>
              </a:buClr>
              <a:buSzPct val="75000"/>
              <a:buFont typeface="Wingdings" panose="05000000000000000000" pitchFamily="2" charset="2"/>
              <a:buNone/>
              <a:defRPr/>
            </a:pPr>
            <a:r>
              <a:rPr lang="en-US" sz="2800" b="1">
                <a:solidFill>
                  <a:srgbClr val="FFFF00"/>
                </a:solidFill>
                <a:effectLst>
                  <a:outerShdw blurRad="38100" dist="38100" dir="2700000" algn="tl">
                    <a:srgbClr val="000000"/>
                  </a:outerShdw>
                </a:effectLst>
              </a:rPr>
              <a:t>Trong mưa:</a:t>
            </a:r>
          </a:p>
          <a:p>
            <a:pPr eaLnBrk="1" hangingPunct="1">
              <a:spcBef>
                <a:spcPct val="20000"/>
              </a:spcBef>
              <a:buClr>
                <a:schemeClr val="tx2"/>
              </a:buClr>
              <a:buSzPct val="75000"/>
              <a:buFont typeface="Wingdings" panose="05000000000000000000" pitchFamily="2" charset="2"/>
              <a:buNone/>
              <a:defRPr/>
            </a:pPr>
            <a:r>
              <a:rPr lang="en-US" sz="2800">
                <a:effectLst>
                  <a:outerShdw blurRad="38100" dist="38100" dir="2700000" algn="tl">
                    <a:srgbClr val="000000"/>
                  </a:outerShdw>
                </a:effectLst>
              </a:rPr>
              <a:t>-Lá đào, lá sói, lá na vẫy tai run rẩy</a:t>
            </a:r>
          </a:p>
          <a:p>
            <a:pPr eaLnBrk="1" hangingPunct="1">
              <a:spcBef>
                <a:spcPct val="20000"/>
              </a:spcBef>
              <a:buClr>
                <a:schemeClr val="tx2"/>
              </a:buClr>
              <a:buSzPct val="75000"/>
              <a:buFont typeface="Wingdings" panose="05000000000000000000" pitchFamily="2" charset="2"/>
              <a:buNone/>
              <a:defRPr/>
            </a:pPr>
            <a:r>
              <a:rPr lang="en-US" sz="2800">
                <a:effectLst>
                  <a:outerShdw blurRad="38100" dist="38100" dir="2700000" algn="tl">
                    <a:srgbClr val="000000"/>
                  </a:outerShdw>
                </a:effectLst>
              </a:rPr>
              <a:t>-Con gà sống ướt lướt thướt ngật ngưỡng tìm chỗ trú</a:t>
            </a:r>
          </a:p>
          <a:p>
            <a:pPr eaLnBrk="1" hangingPunct="1">
              <a:spcBef>
                <a:spcPct val="20000"/>
              </a:spcBef>
              <a:buClr>
                <a:schemeClr val="tx2"/>
              </a:buClr>
              <a:buSzPct val="75000"/>
              <a:buFont typeface="Wingdings" panose="05000000000000000000" pitchFamily="2" charset="2"/>
              <a:buNone/>
              <a:defRPr/>
            </a:pPr>
            <a:r>
              <a:rPr lang="en-US" sz="2800">
                <a:effectLst>
                  <a:outerShdw blurRad="38100" dist="38100" dir="2700000" algn="tl">
                    <a:srgbClr val="000000"/>
                  </a:outerShdw>
                </a:effectLst>
              </a:rPr>
              <a:t>-Cuối cơn mưa, vòm trời tối thẫm vang lên một hồi ục ục ì ầm những tiếng sấm của cơn mưa mới đầu mùa</a:t>
            </a:r>
          </a:p>
          <a:p>
            <a:pPr eaLnBrk="1" hangingPunct="1">
              <a:spcBef>
                <a:spcPct val="20000"/>
              </a:spcBef>
              <a:buClr>
                <a:schemeClr val="tx2"/>
              </a:buClr>
              <a:buSzPct val="75000"/>
              <a:buFont typeface="Wingdings" panose="05000000000000000000" pitchFamily="2" charset="2"/>
              <a:buNone/>
              <a:defRPr/>
            </a:pPr>
            <a:r>
              <a:rPr lang="en-US" sz="2800" b="1">
                <a:solidFill>
                  <a:srgbClr val="FFFF00"/>
                </a:solidFill>
                <a:effectLst>
                  <a:outerShdw blurRad="38100" dist="38100" dir="2700000" algn="tl">
                    <a:srgbClr val="000000"/>
                  </a:outerShdw>
                </a:effectLst>
              </a:rPr>
              <a:t>Sau trận mưa :</a:t>
            </a:r>
          </a:p>
          <a:p>
            <a:pPr eaLnBrk="1" hangingPunct="1">
              <a:spcBef>
                <a:spcPct val="20000"/>
              </a:spcBef>
              <a:buClr>
                <a:schemeClr val="tx2"/>
              </a:buClr>
              <a:buSzPct val="75000"/>
              <a:buFont typeface="Wingdings" panose="05000000000000000000" pitchFamily="2" charset="2"/>
              <a:buNone/>
              <a:defRPr/>
            </a:pPr>
            <a:r>
              <a:rPr lang="en-US" sz="2800">
                <a:effectLst>
                  <a:outerShdw blurRad="38100" dist="38100" dir="2700000" algn="tl">
                    <a:srgbClr val="000000"/>
                  </a:outerShdw>
                </a:effectLst>
              </a:rPr>
              <a:t>-Trời rạng dần</a:t>
            </a:r>
          </a:p>
          <a:p>
            <a:pPr eaLnBrk="1" hangingPunct="1">
              <a:spcBef>
                <a:spcPct val="20000"/>
              </a:spcBef>
              <a:buClr>
                <a:schemeClr val="tx2"/>
              </a:buClr>
              <a:buSzPct val="75000"/>
              <a:buFont typeface="Wingdings" panose="05000000000000000000" pitchFamily="2" charset="2"/>
              <a:buNone/>
              <a:defRPr/>
            </a:pPr>
            <a:r>
              <a:rPr lang="en-US" sz="2800">
                <a:effectLst>
                  <a:outerShdw blurRad="38100" dist="38100" dir="2700000" algn="tl">
                    <a:srgbClr val="000000"/>
                  </a:outerShdw>
                </a:effectLst>
              </a:rPr>
              <a:t>-Chim chào mào hót râm ran.</a:t>
            </a:r>
          </a:p>
          <a:p>
            <a:pPr eaLnBrk="1" hangingPunct="1">
              <a:spcBef>
                <a:spcPct val="20000"/>
              </a:spcBef>
              <a:buClr>
                <a:schemeClr val="tx2"/>
              </a:buClr>
              <a:buSzPct val="75000"/>
              <a:buFont typeface="Wingdings" panose="05000000000000000000" pitchFamily="2" charset="2"/>
              <a:buNone/>
              <a:defRPr/>
            </a:pPr>
            <a:r>
              <a:rPr lang="en-US" sz="2800">
                <a:effectLst>
                  <a:outerShdw blurRad="38100" dist="38100" dir="2700000" algn="tl">
                    <a:srgbClr val="000000"/>
                  </a:outerShdw>
                </a:effectLst>
              </a:rPr>
              <a:t>-Phía đông một mảng trời trong vắt.</a:t>
            </a:r>
          </a:p>
          <a:p>
            <a:pPr eaLnBrk="1" hangingPunct="1">
              <a:spcBef>
                <a:spcPct val="20000"/>
              </a:spcBef>
              <a:buClr>
                <a:schemeClr val="tx2"/>
              </a:buClr>
              <a:buSzPct val="75000"/>
              <a:buFont typeface="Wingdings" panose="05000000000000000000" pitchFamily="2" charset="2"/>
              <a:buNone/>
              <a:defRPr/>
            </a:pPr>
            <a:r>
              <a:rPr lang="en-US" sz="2800">
                <a:effectLst>
                  <a:outerShdw blurRad="38100" dist="38100" dir="2700000" algn="tl">
                    <a:srgbClr val="000000"/>
                  </a:outerShdw>
                </a:effectLst>
              </a:rPr>
              <a:t>-Mặt trời ló ra, chói lọi trên những vòm lá</a:t>
            </a:r>
            <a:r>
              <a:rPr lang="en-US" sz="3200">
                <a:effectLst>
                  <a:outerShdw blurRad="38100" dist="38100" dir="2700000" algn="tl">
                    <a:srgbClr val="000000"/>
                  </a:outerShdw>
                </a:effectLst>
              </a:rPr>
              <a:t> bưởi lấp lánh.</a:t>
            </a:r>
            <a:endParaRPr lang="en-US" sz="3200">
              <a:effectLst>
                <a:outerShdw blurRad="38100" dist="38100" dir="2700000" algn="tl">
                  <a:srgbClr val="000000"/>
                </a:outerShdw>
              </a:effectLst>
              <a:latin typeface=".VnSouthern" panose="020B7200000000000000" pitchFamily="34"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1381">
                                            <p:txEl>
                                              <p:pRg st="1" end="1"/>
                                            </p:txEl>
                                          </p:spTgt>
                                        </p:tgtEl>
                                        <p:attrNameLst>
                                          <p:attrName>style.visibility</p:attrName>
                                        </p:attrNameLst>
                                      </p:cBhvr>
                                      <p:to>
                                        <p:strVal val="visible"/>
                                      </p:to>
                                    </p:set>
                                    <p:animEffect transition="in" filter="box(in)">
                                      <p:cBhvr>
                                        <p:cTn id="7" dur="500"/>
                                        <p:tgtEl>
                                          <p:spTgt spid="10138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1381">
                                            <p:txEl>
                                              <p:pRg st="2" end="2"/>
                                            </p:txEl>
                                          </p:spTgt>
                                        </p:tgtEl>
                                        <p:attrNameLst>
                                          <p:attrName>style.visibility</p:attrName>
                                        </p:attrNameLst>
                                      </p:cBhvr>
                                      <p:to>
                                        <p:strVal val="visible"/>
                                      </p:to>
                                    </p:set>
                                    <p:animEffect transition="in" filter="box(in)">
                                      <p:cBhvr>
                                        <p:cTn id="12" dur="500"/>
                                        <p:tgtEl>
                                          <p:spTgt spid="10138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01381">
                                            <p:txEl>
                                              <p:pRg st="3" end="3"/>
                                            </p:txEl>
                                          </p:spTgt>
                                        </p:tgtEl>
                                        <p:attrNameLst>
                                          <p:attrName>style.visibility</p:attrName>
                                        </p:attrNameLst>
                                      </p:cBhvr>
                                      <p:to>
                                        <p:strVal val="visible"/>
                                      </p:to>
                                    </p:set>
                                    <p:animEffect transition="in" filter="box(in)">
                                      <p:cBhvr>
                                        <p:cTn id="17" dur="500"/>
                                        <p:tgtEl>
                                          <p:spTgt spid="10138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01381">
                                            <p:txEl>
                                              <p:pRg st="4" end="4"/>
                                            </p:txEl>
                                          </p:spTgt>
                                        </p:tgtEl>
                                        <p:attrNameLst>
                                          <p:attrName>style.visibility</p:attrName>
                                        </p:attrNameLst>
                                      </p:cBhvr>
                                      <p:to>
                                        <p:strVal val="visible"/>
                                      </p:to>
                                    </p:set>
                                    <p:animEffect transition="in" filter="box(in)">
                                      <p:cBhvr>
                                        <p:cTn id="22" dur="500"/>
                                        <p:tgtEl>
                                          <p:spTgt spid="10138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01381">
                                            <p:txEl>
                                              <p:pRg st="5" end="5"/>
                                            </p:txEl>
                                          </p:spTgt>
                                        </p:tgtEl>
                                        <p:attrNameLst>
                                          <p:attrName>style.visibility</p:attrName>
                                        </p:attrNameLst>
                                      </p:cBhvr>
                                      <p:to>
                                        <p:strVal val="visible"/>
                                      </p:to>
                                    </p:set>
                                    <p:animEffect transition="in" filter="box(in)">
                                      <p:cBhvr>
                                        <p:cTn id="27" dur="500"/>
                                        <p:tgtEl>
                                          <p:spTgt spid="10138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1381">
                                            <p:txEl>
                                              <p:pRg st="6" end="6"/>
                                            </p:txEl>
                                          </p:spTgt>
                                        </p:tgtEl>
                                        <p:attrNameLst>
                                          <p:attrName>style.visibility</p:attrName>
                                        </p:attrNameLst>
                                      </p:cBhvr>
                                      <p:to>
                                        <p:strVal val="visible"/>
                                      </p:to>
                                    </p:set>
                                    <p:animEffect transition="in" filter="box(in)">
                                      <p:cBhvr>
                                        <p:cTn id="32" dur="500"/>
                                        <p:tgtEl>
                                          <p:spTgt spid="10138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01381">
                                            <p:txEl>
                                              <p:pRg st="7" end="7"/>
                                            </p:txEl>
                                          </p:spTgt>
                                        </p:tgtEl>
                                        <p:attrNameLst>
                                          <p:attrName>style.visibility</p:attrName>
                                        </p:attrNameLst>
                                      </p:cBhvr>
                                      <p:to>
                                        <p:strVal val="visible"/>
                                      </p:to>
                                    </p:set>
                                    <p:animEffect transition="in" filter="box(in)">
                                      <p:cBhvr>
                                        <p:cTn id="37" dur="500"/>
                                        <p:tgtEl>
                                          <p:spTgt spid="10138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01381">
                                            <p:txEl>
                                              <p:pRg st="8" end="8"/>
                                            </p:txEl>
                                          </p:spTgt>
                                        </p:tgtEl>
                                        <p:attrNameLst>
                                          <p:attrName>style.visibility</p:attrName>
                                        </p:attrNameLst>
                                      </p:cBhvr>
                                      <p:to>
                                        <p:strVal val="visible"/>
                                      </p:to>
                                    </p:set>
                                    <p:animEffect transition="in" filter="box(in)">
                                      <p:cBhvr>
                                        <p:cTn id="42" dur="500"/>
                                        <p:tgtEl>
                                          <p:spTgt spid="101381">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01381">
                                            <p:txEl>
                                              <p:pRg st="9" end="9"/>
                                            </p:txEl>
                                          </p:spTgt>
                                        </p:tgtEl>
                                        <p:attrNameLst>
                                          <p:attrName>style.visibility</p:attrName>
                                        </p:attrNameLst>
                                      </p:cBhvr>
                                      <p:to>
                                        <p:strVal val="visible"/>
                                      </p:to>
                                    </p:set>
                                    <p:animEffect transition="in" filter="box(in)">
                                      <p:cBhvr>
                                        <p:cTn id="47" dur="500"/>
                                        <p:tgtEl>
                                          <p:spTgt spid="10138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Diagonal">
  <a:themeElements>
    <a:clrScheme name="Blue Diagonal 5">
      <a:dk1>
        <a:srgbClr val="000000"/>
      </a:dk1>
      <a:lt1>
        <a:srgbClr val="FFFFFF"/>
      </a:lt1>
      <a:dk2>
        <a:srgbClr val="237CFF"/>
      </a:dk2>
      <a:lt2>
        <a:srgbClr val="FFFF00"/>
      </a:lt2>
      <a:accent1>
        <a:srgbClr val="00CCCC"/>
      </a:accent1>
      <a:accent2>
        <a:srgbClr val="FF33CC"/>
      </a:accent2>
      <a:accent3>
        <a:srgbClr val="ACBF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
      <a:clrScheme name="Blue Diagonal 5">
        <a:dk1>
          <a:srgbClr val="000000"/>
        </a:dk1>
        <a:lt1>
          <a:srgbClr val="FFFFFF"/>
        </a:lt1>
        <a:dk2>
          <a:srgbClr val="237CFF"/>
        </a:dk2>
        <a:lt2>
          <a:srgbClr val="FFFF00"/>
        </a:lt2>
        <a:accent1>
          <a:srgbClr val="00CCCC"/>
        </a:accent1>
        <a:accent2>
          <a:srgbClr val="FF33CC"/>
        </a:accent2>
        <a:accent3>
          <a:srgbClr val="ACBF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 Diagonal.pot</Template>
  <TotalTime>1511</TotalTime>
  <Words>1557</Words>
  <Application>Microsoft Office PowerPoint</Application>
  <PresentationFormat>On-screen Show (4:3)</PresentationFormat>
  <Paragraphs>121</Paragraphs>
  <Slides>38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.VnSouthern</vt:lpstr>
      <vt:lpstr>.VnTeknicalH</vt:lpstr>
      <vt:lpstr>.VnTime</vt:lpstr>
      <vt:lpstr>Arial</vt:lpstr>
      <vt:lpstr>Calibri</vt:lpstr>
      <vt:lpstr>inherit</vt:lpstr>
      <vt:lpstr>Symbol</vt:lpstr>
      <vt:lpstr>Times New Roman</vt:lpstr>
      <vt:lpstr>Wingdings</vt:lpstr>
      <vt:lpstr>Blue Diagonal</vt:lpstr>
      <vt:lpstr>PowerPoint Presentation</vt:lpstr>
      <vt:lpstr>kiÓm tra bµi cò</vt:lpstr>
      <vt:lpstr> 1. §äc bài v¨n mưa rào vµ tr¶ lêi c©u hái:</vt:lpstr>
      <vt:lpstr>PowerPoint Presentation</vt:lpstr>
      <vt:lpstr>Những dấu hiệu báo cơn mưa sắp đến</vt:lpstr>
      <vt:lpstr>Những dấu hiệu báo cơn mưa sắp đến </vt:lpstr>
      <vt:lpstr>PowerPoint Presentation</vt:lpstr>
      <vt:lpstr>PowerPoint Presentation</vt:lpstr>
      <vt:lpstr>PowerPoint Presentation</vt:lpstr>
      <vt:lpstr>Cây cối, con người, bầu trời trong  cơn mưa </vt:lpstr>
      <vt:lpstr>Cây cối, con người, bầu trời trong  cơn mưa </vt:lpstr>
      <vt:lpstr>Cây cối, con người, bầu trời trong  cơn mưa </vt:lpstr>
      <vt:lpstr>Cây cối, con người, bầu trời trong  cơn mưa </vt:lpstr>
      <vt:lpstr>PowerPoint Presentation</vt:lpstr>
      <vt:lpstr>Quang cảnh sau cơn mưa </vt:lpstr>
      <vt:lpstr>Quang cảnh sau cơn mưa</vt:lpstr>
      <vt:lpstr> Cây cối, con người, bầu trời trong  cơn mưa </vt:lpstr>
      <vt:lpstr>Quang cảnh sau cơn mưa</vt:lpstr>
      <vt:lpstr>Quang cảnh sau cơn mưa</vt:lpstr>
      <vt:lpstr>PowerPoint Presentation</vt:lpstr>
      <vt:lpstr>Bµi 2:  Dùa vµo kÕt qu¶ quan s¸t cña m×nh, em h·y lËp dµn ý bµi v¨n miªu t¶ mét cơn mưa.</vt:lpstr>
      <vt:lpstr>PowerPoint Presentation</vt:lpstr>
      <vt:lpstr>PowerPoint Presentation</vt:lpstr>
      <vt:lpstr>PowerPoint Presentation</vt:lpstr>
      <vt:lpstr>Những dấu hiệu báo cơn mưa sắp đến</vt:lpstr>
      <vt:lpstr>Những dấu hiệu báo cơn mưa sắp đến </vt:lpstr>
      <vt:lpstr>Cây cối, con người, bầu trời trong  cơn mưa </vt:lpstr>
      <vt:lpstr>Cây cối, con người, bầu trời trong  cơn mưa </vt:lpstr>
      <vt:lpstr>Cây cối, con người, bầu trời trong  cơn mưa </vt:lpstr>
      <vt:lpstr>Quang cảnh sau cơn mưa </vt:lpstr>
      <vt:lpstr>Quang cảnh sau cơn mưa</vt:lpstr>
      <vt:lpstr> Cây cối, con người, bầu trời trong  cơn mưa </vt:lpstr>
      <vt:lpstr>Quang cảnh sau cơn mưa</vt:lpstr>
      <vt:lpstr>Quang cảnh sau cơn mưa</vt:lpstr>
      <vt:lpstr>PowerPoint Presentation</vt:lpstr>
      <vt:lpstr>PowerPoint Presentation</vt:lpstr>
      <vt:lpstr>PowerPoint Presentation</vt:lpstr>
      <vt:lpstr>Cñng cè - dÆn dß </vt:lpstr>
    </vt:vector>
  </TitlesOfParts>
  <Company>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Tr­êng tiÓu häc Phan chu trinh Líp 4D Gi¸o viªn: TrÞnh ThÞ Thanh B×nh Chuyªn ®Ò TiÕng ViÖt líp 4 Ph©n m«n: LuyÖn tõ vµ c©u</dc:title>
  <dc:creator>HAT</dc:creator>
  <cp:lastModifiedBy>Administrator</cp:lastModifiedBy>
  <cp:revision>128</cp:revision>
  <cp:lastPrinted>1601-01-01T00:00:00Z</cp:lastPrinted>
  <dcterms:created xsi:type="dcterms:W3CDTF">2007-09-15T16:37:41Z</dcterms:created>
  <dcterms:modified xsi:type="dcterms:W3CDTF">2021-10-04T13:39:31Z</dcterms:modified>
</cp:coreProperties>
</file>